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9050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9050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9050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29050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9050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9050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DF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0747" y="108618"/>
            <a:ext cx="1748650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9050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9112" y="3091106"/>
            <a:ext cx="9224010" cy="535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29050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4960" y="2589991"/>
            <a:ext cx="5553075" cy="6623684"/>
            <a:chOff x="1044960" y="2589991"/>
            <a:chExt cx="5553075" cy="6623684"/>
          </a:xfrm>
        </p:grpSpPr>
        <p:sp>
          <p:nvSpPr>
            <p:cNvPr id="3" name="object 3"/>
            <p:cNvSpPr/>
            <p:nvPr/>
          </p:nvSpPr>
          <p:spPr>
            <a:xfrm>
              <a:off x="5351601" y="2646884"/>
              <a:ext cx="1163955" cy="1570355"/>
            </a:xfrm>
            <a:custGeom>
              <a:avLst/>
              <a:gdLst/>
              <a:ahLst/>
              <a:cxnLst/>
              <a:rect l="l" t="t" r="r" b="b"/>
              <a:pathLst>
                <a:path w="1163954" h="1570354">
                  <a:moveTo>
                    <a:pt x="1079557" y="1570068"/>
                  </a:moveTo>
                  <a:lnTo>
                    <a:pt x="1035640" y="1558478"/>
                  </a:lnTo>
                  <a:lnTo>
                    <a:pt x="127694" y="1034555"/>
                  </a:lnTo>
                  <a:lnTo>
                    <a:pt x="90850" y="1008689"/>
                  </a:lnTo>
                  <a:lnTo>
                    <a:pt x="59535" y="977228"/>
                  </a:lnTo>
                  <a:lnTo>
                    <a:pt x="34270" y="941072"/>
                  </a:lnTo>
                  <a:lnTo>
                    <a:pt x="15579" y="901122"/>
                  </a:lnTo>
                  <a:lnTo>
                    <a:pt x="3981" y="858277"/>
                  </a:lnTo>
                  <a:lnTo>
                    <a:pt x="0" y="813436"/>
                  </a:lnTo>
                  <a:lnTo>
                    <a:pt x="0" y="85296"/>
                  </a:lnTo>
                  <a:lnTo>
                    <a:pt x="11964" y="41430"/>
                  </a:lnTo>
                  <a:lnTo>
                    <a:pt x="42545" y="11472"/>
                  </a:lnTo>
                  <a:lnTo>
                    <a:pt x="83777" y="0"/>
                  </a:lnTo>
                  <a:lnTo>
                    <a:pt x="127694" y="11589"/>
                  </a:lnTo>
                  <a:lnTo>
                    <a:pt x="1034701" y="535513"/>
                  </a:lnTo>
                  <a:lnTo>
                    <a:pt x="1071546" y="561181"/>
                  </a:lnTo>
                  <a:lnTo>
                    <a:pt x="1102861" y="592510"/>
                  </a:lnTo>
                  <a:lnTo>
                    <a:pt x="1128125" y="628584"/>
                  </a:lnTo>
                  <a:lnTo>
                    <a:pt x="1146817" y="668493"/>
                  </a:lnTo>
                  <a:lnTo>
                    <a:pt x="1158414" y="711323"/>
                  </a:lnTo>
                  <a:lnTo>
                    <a:pt x="1162396" y="756162"/>
                  </a:lnTo>
                  <a:lnTo>
                    <a:pt x="1163335" y="1484772"/>
                  </a:lnTo>
                  <a:lnTo>
                    <a:pt x="1151371" y="1528638"/>
                  </a:lnTo>
                  <a:lnTo>
                    <a:pt x="1120790" y="1558596"/>
                  </a:lnTo>
                  <a:lnTo>
                    <a:pt x="1079557" y="1570068"/>
                  </a:lnTo>
                  <a:close/>
                </a:path>
              </a:pathLst>
            </a:custGeom>
            <a:solidFill>
              <a:srgbClr val="42C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9193" y="2970199"/>
              <a:ext cx="625475" cy="787400"/>
            </a:xfrm>
            <a:custGeom>
              <a:avLst/>
              <a:gdLst/>
              <a:ahLst/>
              <a:cxnLst/>
              <a:rect l="l" t="t" r="r" b="b"/>
              <a:pathLst>
                <a:path w="625475" h="787400">
                  <a:moveTo>
                    <a:pt x="625328" y="786824"/>
                  </a:moveTo>
                  <a:lnTo>
                    <a:pt x="0" y="425335"/>
                  </a:lnTo>
                  <a:lnTo>
                    <a:pt x="0" y="0"/>
                  </a:lnTo>
                  <a:lnTo>
                    <a:pt x="624389" y="360549"/>
                  </a:lnTo>
                  <a:lnTo>
                    <a:pt x="625328" y="786824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2441" y="2839218"/>
              <a:ext cx="141778" cy="5079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2491" y="2600730"/>
              <a:ext cx="1163955" cy="1584960"/>
            </a:xfrm>
            <a:custGeom>
              <a:avLst/>
              <a:gdLst/>
              <a:ahLst/>
              <a:cxnLst/>
              <a:rect l="l" t="t" r="r" b="b"/>
              <a:pathLst>
                <a:path w="1163954" h="1584960">
                  <a:moveTo>
                    <a:pt x="1085404" y="1584446"/>
                  </a:moveTo>
                  <a:lnTo>
                    <a:pt x="1091507" y="760534"/>
                  </a:lnTo>
                  <a:lnTo>
                    <a:pt x="1007472" y="605610"/>
                  </a:lnTo>
                  <a:lnTo>
                    <a:pt x="56805" y="57744"/>
                  </a:lnTo>
                  <a:lnTo>
                    <a:pt x="0" y="40374"/>
                  </a:lnTo>
                  <a:lnTo>
                    <a:pt x="70889" y="0"/>
                  </a:lnTo>
                  <a:lnTo>
                    <a:pt x="123469" y="10328"/>
                  </a:lnTo>
                  <a:lnTo>
                    <a:pt x="1053011" y="547866"/>
                  </a:lnTo>
                  <a:lnTo>
                    <a:pt x="1148312" y="638942"/>
                  </a:lnTo>
                  <a:lnTo>
                    <a:pt x="1162865" y="757247"/>
                  </a:lnTo>
                  <a:lnTo>
                    <a:pt x="1163335" y="1514965"/>
                  </a:lnTo>
                  <a:lnTo>
                    <a:pt x="1085404" y="1584446"/>
                  </a:lnTo>
                  <a:close/>
                </a:path>
              </a:pathLst>
            </a:custGeom>
            <a:solidFill>
              <a:srgbClr val="42CC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9865" y="2589991"/>
              <a:ext cx="1257935" cy="1638300"/>
            </a:xfrm>
            <a:custGeom>
              <a:avLst/>
              <a:gdLst/>
              <a:ahLst/>
              <a:cxnLst/>
              <a:rect l="l" t="t" r="r" b="b"/>
              <a:pathLst>
                <a:path w="1257934" h="1638300">
                  <a:moveTo>
                    <a:pt x="1138453" y="1625599"/>
                  </a:moveTo>
                  <a:lnTo>
                    <a:pt x="1041274" y="1625599"/>
                  </a:lnTo>
                  <a:lnTo>
                    <a:pt x="133328" y="1092199"/>
                  </a:lnTo>
                  <a:lnTo>
                    <a:pt x="94925" y="1066799"/>
                  </a:lnTo>
                  <a:lnTo>
                    <a:pt x="62247" y="1041399"/>
                  </a:lnTo>
                  <a:lnTo>
                    <a:pt x="35855" y="1003299"/>
                  </a:lnTo>
                  <a:lnTo>
                    <a:pt x="16309" y="952499"/>
                  </a:lnTo>
                  <a:lnTo>
                    <a:pt x="4170" y="914399"/>
                  </a:lnTo>
                  <a:lnTo>
                    <a:pt x="0" y="863599"/>
                  </a:lnTo>
                  <a:lnTo>
                    <a:pt x="0" y="139699"/>
                  </a:lnTo>
                  <a:lnTo>
                    <a:pt x="12734" y="88899"/>
                  </a:lnTo>
                  <a:lnTo>
                    <a:pt x="48354" y="50799"/>
                  </a:lnTo>
                  <a:lnTo>
                    <a:pt x="113610" y="12699"/>
                  </a:lnTo>
                  <a:lnTo>
                    <a:pt x="138191" y="0"/>
                  </a:lnTo>
                  <a:lnTo>
                    <a:pt x="191050" y="0"/>
                  </a:lnTo>
                  <a:lnTo>
                    <a:pt x="216423" y="12699"/>
                  </a:lnTo>
                  <a:lnTo>
                    <a:pt x="165134" y="12699"/>
                  </a:lnTo>
                  <a:lnTo>
                    <a:pt x="145138" y="25399"/>
                  </a:lnTo>
                  <a:lnTo>
                    <a:pt x="126286" y="25399"/>
                  </a:lnTo>
                  <a:lnTo>
                    <a:pt x="110793" y="38099"/>
                  </a:lnTo>
                  <a:lnTo>
                    <a:pt x="128281" y="38099"/>
                  </a:lnTo>
                  <a:lnTo>
                    <a:pt x="136805" y="50799"/>
                  </a:lnTo>
                  <a:lnTo>
                    <a:pt x="145064" y="50799"/>
                  </a:lnTo>
                  <a:lnTo>
                    <a:pt x="167198" y="63499"/>
                  </a:lnTo>
                  <a:lnTo>
                    <a:pt x="68784" y="63499"/>
                  </a:lnTo>
                  <a:lnTo>
                    <a:pt x="60091" y="76199"/>
                  </a:lnTo>
                  <a:lnTo>
                    <a:pt x="44665" y="88899"/>
                  </a:lnTo>
                  <a:lnTo>
                    <a:pt x="33156" y="101599"/>
                  </a:lnTo>
                  <a:lnTo>
                    <a:pt x="25959" y="114299"/>
                  </a:lnTo>
                  <a:lnTo>
                    <a:pt x="23473" y="139699"/>
                  </a:lnTo>
                  <a:lnTo>
                    <a:pt x="23473" y="863599"/>
                  </a:lnTo>
                  <a:lnTo>
                    <a:pt x="28907" y="914399"/>
                  </a:lnTo>
                  <a:lnTo>
                    <a:pt x="44640" y="965199"/>
                  </a:lnTo>
                  <a:lnTo>
                    <a:pt x="69815" y="1003299"/>
                  </a:lnTo>
                  <a:lnTo>
                    <a:pt x="103575" y="1041399"/>
                  </a:lnTo>
                  <a:lnTo>
                    <a:pt x="145064" y="1079499"/>
                  </a:lnTo>
                  <a:lnTo>
                    <a:pt x="1053011" y="1600199"/>
                  </a:lnTo>
                  <a:lnTo>
                    <a:pt x="1070997" y="1612899"/>
                  </a:lnTo>
                  <a:lnTo>
                    <a:pt x="1138453" y="1612899"/>
                  </a:lnTo>
                  <a:lnTo>
                    <a:pt x="1138453" y="1625599"/>
                  </a:lnTo>
                  <a:close/>
                </a:path>
                <a:path w="1257934" h="1638300">
                  <a:moveTo>
                    <a:pt x="1248541" y="698499"/>
                  </a:moveTo>
                  <a:lnTo>
                    <a:pt x="1164743" y="698499"/>
                  </a:lnTo>
                  <a:lnTo>
                    <a:pt x="1216384" y="673099"/>
                  </a:lnTo>
                  <a:lnTo>
                    <a:pt x="1198310" y="634999"/>
                  </a:lnTo>
                  <a:lnTo>
                    <a:pt x="1174602" y="596899"/>
                  </a:lnTo>
                  <a:lnTo>
                    <a:pt x="1145613" y="571499"/>
                  </a:lnTo>
                  <a:lnTo>
                    <a:pt x="1111694" y="546099"/>
                  </a:lnTo>
                  <a:lnTo>
                    <a:pt x="204686" y="25399"/>
                  </a:lnTo>
                  <a:lnTo>
                    <a:pt x="185306" y="25399"/>
                  </a:lnTo>
                  <a:lnTo>
                    <a:pt x="165134" y="12699"/>
                  </a:lnTo>
                  <a:lnTo>
                    <a:pt x="216423" y="12699"/>
                  </a:lnTo>
                  <a:lnTo>
                    <a:pt x="1123430" y="533399"/>
                  </a:lnTo>
                  <a:lnTo>
                    <a:pt x="1161833" y="558799"/>
                  </a:lnTo>
                  <a:lnTo>
                    <a:pt x="1194511" y="584199"/>
                  </a:lnTo>
                  <a:lnTo>
                    <a:pt x="1220903" y="622299"/>
                  </a:lnTo>
                  <a:lnTo>
                    <a:pt x="1240449" y="673099"/>
                  </a:lnTo>
                  <a:lnTo>
                    <a:pt x="1248541" y="698499"/>
                  </a:lnTo>
                  <a:close/>
                </a:path>
                <a:path w="1257934" h="1638300">
                  <a:moveTo>
                    <a:pt x="1144087" y="1612899"/>
                  </a:moveTo>
                  <a:lnTo>
                    <a:pt x="1108730" y="1612899"/>
                  </a:lnTo>
                  <a:lnTo>
                    <a:pt x="1126717" y="1600199"/>
                  </a:lnTo>
                  <a:lnTo>
                    <a:pt x="1131411" y="1600199"/>
                  </a:lnTo>
                  <a:lnTo>
                    <a:pt x="1144644" y="1587499"/>
                  </a:lnTo>
                  <a:lnTo>
                    <a:pt x="1154532" y="1574799"/>
                  </a:lnTo>
                  <a:lnTo>
                    <a:pt x="1160724" y="1549399"/>
                  </a:lnTo>
                  <a:lnTo>
                    <a:pt x="1162866" y="1536699"/>
                  </a:lnTo>
                  <a:lnTo>
                    <a:pt x="1161927" y="812799"/>
                  </a:lnTo>
                  <a:lnTo>
                    <a:pt x="1156492" y="761999"/>
                  </a:lnTo>
                  <a:lnTo>
                    <a:pt x="1140759" y="711199"/>
                  </a:lnTo>
                  <a:lnTo>
                    <a:pt x="1115585" y="660399"/>
                  </a:lnTo>
                  <a:lnTo>
                    <a:pt x="1081825" y="622299"/>
                  </a:lnTo>
                  <a:lnTo>
                    <a:pt x="1040335" y="596899"/>
                  </a:lnTo>
                  <a:lnTo>
                    <a:pt x="133328" y="76199"/>
                  </a:lnTo>
                  <a:lnTo>
                    <a:pt x="124635" y="63499"/>
                  </a:lnTo>
                  <a:lnTo>
                    <a:pt x="167198" y="63499"/>
                  </a:lnTo>
                  <a:lnTo>
                    <a:pt x="1052541" y="571499"/>
                  </a:lnTo>
                  <a:lnTo>
                    <a:pt x="1088294" y="596899"/>
                  </a:lnTo>
                  <a:lnTo>
                    <a:pt x="1119205" y="634999"/>
                  </a:lnTo>
                  <a:lnTo>
                    <a:pt x="1144835" y="660399"/>
                  </a:lnTo>
                  <a:lnTo>
                    <a:pt x="1164743" y="698499"/>
                  </a:lnTo>
                  <a:lnTo>
                    <a:pt x="1248541" y="698499"/>
                  </a:lnTo>
                  <a:lnTo>
                    <a:pt x="1252588" y="711199"/>
                  </a:lnTo>
                  <a:lnTo>
                    <a:pt x="1256759" y="761999"/>
                  </a:lnTo>
                  <a:lnTo>
                    <a:pt x="1257697" y="1485899"/>
                  </a:lnTo>
                  <a:lnTo>
                    <a:pt x="1254433" y="1511299"/>
                  </a:lnTo>
                  <a:lnTo>
                    <a:pt x="1244963" y="1536699"/>
                  </a:lnTo>
                  <a:lnTo>
                    <a:pt x="1229772" y="1562099"/>
                  </a:lnTo>
                  <a:lnTo>
                    <a:pt x="1209343" y="1574799"/>
                  </a:lnTo>
                  <a:lnTo>
                    <a:pt x="1144087" y="1612899"/>
                  </a:lnTo>
                  <a:close/>
                </a:path>
                <a:path w="1257934" h="1638300">
                  <a:moveTo>
                    <a:pt x="305622" y="431799"/>
                  </a:moveTo>
                  <a:lnTo>
                    <a:pt x="288251" y="431799"/>
                  </a:lnTo>
                  <a:lnTo>
                    <a:pt x="146473" y="355599"/>
                  </a:lnTo>
                  <a:lnTo>
                    <a:pt x="142717" y="355599"/>
                  </a:lnTo>
                  <a:lnTo>
                    <a:pt x="140370" y="342899"/>
                  </a:lnTo>
                  <a:lnTo>
                    <a:pt x="140370" y="241299"/>
                  </a:lnTo>
                  <a:lnTo>
                    <a:pt x="142717" y="228599"/>
                  </a:lnTo>
                  <a:lnTo>
                    <a:pt x="158209" y="228599"/>
                  </a:lnTo>
                  <a:lnTo>
                    <a:pt x="219173" y="266699"/>
                  </a:lnTo>
                  <a:lnTo>
                    <a:pt x="164312" y="266699"/>
                  </a:lnTo>
                  <a:lnTo>
                    <a:pt x="164312" y="330199"/>
                  </a:lnTo>
                  <a:lnTo>
                    <a:pt x="282618" y="406399"/>
                  </a:lnTo>
                  <a:lnTo>
                    <a:pt x="305622" y="406399"/>
                  </a:lnTo>
                  <a:lnTo>
                    <a:pt x="305622" y="431799"/>
                  </a:lnTo>
                  <a:close/>
                </a:path>
                <a:path w="1257934" h="1638300">
                  <a:moveTo>
                    <a:pt x="305622" y="406399"/>
                  </a:moveTo>
                  <a:lnTo>
                    <a:pt x="282618" y="406399"/>
                  </a:lnTo>
                  <a:lnTo>
                    <a:pt x="282618" y="330199"/>
                  </a:lnTo>
                  <a:lnTo>
                    <a:pt x="164312" y="266699"/>
                  </a:lnTo>
                  <a:lnTo>
                    <a:pt x="219173" y="266699"/>
                  </a:lnTo>
                  <a:lnTo>
                    <a:pt x="300457" y="317499"/>
                  </a:lnTo>
                  <a:lnTo>
                    <a:pt x="306091" y="317499"/>
                  </a:lnTo>
                  <a:lnTo>
                    <a:pt x="305622" y="330199"/>
                  </a:lnTo>
                  <a:lnTo>
                    <a:pt x="305622" y="406399"/>
                  </a:lnTo>
                  <a:close/>
                </a:path>
                <a:path w="1257934" h="1638300">
                  <a:moveTo>
                    <a:pt x="1016862" y="1168399"/>
                  </a:moveTo>
                  <a:lnTo>
                    <a:pt x="999022" y="1168399"/>
                  </a:lnTo>
                  <a:lnTo>
                    <a:pt x="373694" y="812799"/>
                  </a:lnTo>
                  <a:lnTo>
                    <a:pt x="370408" y="812799"/>
                  </a:lnTo>
                  <a:lnTo>
                    <a:pt x="368060" y="800099"/>
                  </a:lnTo>
                  <a:lnTo>
                    <a:pt x="368060" y="368299"/>
                  </a:lnTo>
                  <a:lnTo>
                    <a:pt x="369938" y="368299"/>
                  </a:lnTo>
                  <a:lnTo>
                    <a:pt x="377450" y="355599"/>
                  </a:lnTo>
                  <a:lnTo>
                    <a:pt x="381675" y="355599"/>
                  </a:lnTo>
                  <a:lnTo>
                    <a:pt x="385431" y="368299"/>
                  </a:lnTo>
                  <a:lnTo>
                    <a:pt x="430030" y="393699"/>
                  </a:lnTo>
                  <a:lnTo>
                    <a:pt x="391064" y="393699"/>
                  </a:lnTo>
                  <a:lnTo>
                    <a:pt x="391064" y="787399"/>
                  </a:lnTo>
                  <a:lnTo>
                    <a:pt x="992919" y="1142999"/>
                  </a:lnTo>
                  <a:lnTo>
                    <a:pt x="1016807" y="1142999"/>
                  </a:lnTo>
                  <a:lnTo>
                    <a:pt x="1016862" y="1168399"/>
                  </a:lnTo>
                  <a:close/>
                </a:path>
                <a:path w="1257934" h="1638300">
                  <a:moveTo>
                    <a:pt x="306091" y="596899"/>
                  </a:moveTo>
                  <a:lnTo>
                    <a:pt x="288721" y="596899"/>
                  </a:lnTo>
                  <a:lnTo>
                    <a:pt x="146942" y="520699"/>
                  </a:lnTo>
                  <a:lnTo>
                    <a:pt x="143186" y="507999"/>
                  </a:lnTo>
                  <a:lnTo>
                    <a:pt x="140839" y="507999"/>
                  </a:lnTo>
                  <a:lnTo>
                    <a:pt x="140839" y="406399"/>
                  </a:lnTo>
                  <a:lnTo>
                    <a:pt x="143186" y="393699"/>
                  </a:lnTo>
                  <a:lnTo>
                    <a:pt x="158209" y="393699"/>
                  </a:lnTo>
                  <a:lnTo>
                    <a:pt x="219173" y="431799"/>
                  </a:lnTo>
                  <a:lnTo>
                    <a:pt x="164312" y="431799"/>
                  </a:lnTo>
                  <a:lnTo>
                    <a:pt x="164312" y="495299"/>
                  </a:lnTo>
                  <a:lnTo>
                    <a:pt x="282618" y="571499"/>
                  </a:lnTo>
                  <a:lnTo>
                    <a:pt x="306091" y="571499"/>
                  </a:lnTo>
                  <a:lnTo>
                    <a:pt x="306091" y="596899"/>
                  </a:lnTo>
                  <a:close/>
                </a:path>
                <a:path w="1257934" h="1638300">
                  <a:moveTo>
                    <a:pt x="1016807" y="1142999"/>
                  </a:moveTo>
                  <a:lnTo>
                    <a:pt x="992919" y="1142999"/>
                  </a:lnTo>
                  <a:lnTo>
                    <a:pt x="991980" y="736599"/>
                  </a:lnTo>
                  <a:lnTo>
                    <a:pt x="391064" y="393699"/>
                  </a:lnTo>
                  <a:lnTo>
                    <a:pt x="430030" y="393699"/>
                  </a:lnTo>
                  <a:lnTo>
                    <a:pt x="1009820" y="723899"/>
                  </a:lnTo>
                  <a:lnTo>
                    <a:pt x="1015453" y="723899"/>
                  </a:lnTo>
                  <a:lnTo>
                    <a:pt x="1015923" y="736599"/>
                  </a:lnTo>
                  <a:lnTo>
                    <a:pt x="1016807" y="1142999"/>
                  </a:lnTo>
                  <a:close/>
                </a:path>
                <a:path w="1257934" h="1638300">
                  <a:moveTo>
                    <a:pt x="306091" y="571499"/>
                  </a:moveTo>
                  <a:lnTo>
                    <a:pt x="282618" y="571499"/>
                  </a:lnTo>
                  <a:lnTo>
                    <a:pt x="282618" y="495299"/>
                  </a:lnTo>
                  <a:lnTo>
                    <a:pt x="164312" y="431799"/>
                  </a:lnTo>
                  <a:lnTo>
                    <a:pt x="219173" y="431799"/>
                  </a:lnTo>
                  <a:lnTo>
                    <a:pt x="300457" y="482599"/>
                  </a:lnTo>
                  <a:lnTo>
                    <a:pt x="306091" y="482599"/>
                  </a:lnTo>
                  <a:lnTo>
                    <a:pt x="306091" y="571499"/>
                  </a:lnTo>
                  <a:close/>
                </a:path>
                <a:path w="1257934" h="1638300">
                  <a:moveTo>
                    <a:pt x="304213" y="761999"/>
                  </a:moveTo>
                  <a:lnTo>
                    <a:pt x="288721" y="761999"/>
                  </a:lnTo>
                  <a:lnTo>
                    <a:pt x="146942" y="685799"/>
                  </a:lnTo>
                  <a:lnTo>
                    <a:pt x="143186" y="673099"/>
                  </a:lnTo>
                  <a:lnTo>
                    <a:pt x="140839" y="673099"/>
                  </a:lnTo>
                  <a:lnTo>
                    <a:pt x="140839" y="571499"/>
                  </a:lnTo>
                  <a:lnTo>
                    <a:pt x="143186" y="558799"/>
                  </a:lnTo>
                  <a:lnTo>
                    <a:pt x="158679" y="558799"/>
                  </a:lnTo>
                  <a:lnTo>
                    <a:pt x="219441" y="596899"/>
                  </a:lnTo>
                  <a:lnTo>
                    <a:pt x="164312" y="596899"/>
                  </a:lnTo>
                  <a:lnTo>
                    <a:pt x="164312" y="660399"/>
                  </a:lnTo>
                  <a:lnTo>
                    <a:pt x="282618" y="736599"/>
                  </a:lnTo>
                  <a:lnTo>
                    <a:pt x="306091" y="736599"/>
                  </a:lnTo>
                  <a:lnTo>
                    <a:pt x="306091" y="749299"/>
                  </a:lnTo>
                  <a:lnTo>
                    <a:pt x="304213" y="761999"/>
                  </a:lnTo>
                  <a:close/>
                </a:path>
                <a:path w="1257934" h="1638300">
                  <a:moveTo>
                    <a:pt x="306091" y="736599"/>
                  </a:moveTo>
                  <a:lnTo>
                    <a:pt x="282618" y="736599"/>
                  </a:lnTo>
                  <a:lnTo>
                    <a:pt x="282618" y="660399"/>
                  </a:lnTo>
                  <a:lnTo>
                    <a:pt x="164312" y="596899"/>
                  </a:lnTo>
                  <a:lnTo>
                    <a:pt x="219441" y="596899"/>
                  </a:lnTo>
                  <a:lnTo>
                    <a:pt x="300457" y="647699"/>
                  </a:lnTo>
                  <a:lnTo>
                    <a:pt x="306091" y="647699"/>
                  </a:lnTo>
                  <a:lnTo>
                    <a:pt x="306091" y="736599"/>
                  </a:lnTo>
                  <a:close/>
                </a:path>
                <a:path w="1257934" h="1638300">
                  <a:moveTo>
                    <a:pt x="526740" y="761999"/>
                  </a:moveTo>
                  <a:lnTo>
                    <a:pt x="521106" y="761999"/>
                  </a:lnTo>
                  <a:lnTo>
                    <a:pt x="512656" y="749299"/>
                  </a:lnTo>
                  <a:lnTo>
                    <a:pt x="515003" y="749299"/>
                  </a:lnTo>
                  <a:lnTo>
                    <a:pt x="599976" y="634999"/>
                  </a:lnTo>
                  <a:lnTo>
                    <a:pt x="602324" y="622299"/>
                  </a:lnTo>
                  <a:lnTo>
                    <a:pt x="614999" y="622299"/>
                  </a:lnTo>
                  <a:lnTo>
                    <a:pt x="616408" y="634999"/>
                  </a:lnTo>
                  <a:lnTo>
                    <a:pt x="621406" y="647699"/>
                  </a:lnTo>
                  <a:lnTo>
                    <a:pt x="605140" y="647699"/>
                  </a:lnTo>
                  <a:lnTo>
                    <a:pt x="570400" y="698499"/>
                  </a:lnTo>
                  <a:lnTo>
                    <a:pt x="593560" y="711199"/>
                  </a:lnTo>
                  <a:lnTo>
                    <a:pt x="558663" y="711199"/>
                  </a:lnTo>
                  <a:lnTo>
                    <a:pt x="530026" y="749299"/>
                  </a:lnTo>
                  <a:lnTo>
                    <a:pt x="526740" y="761999"/>
                  </a:lnTo>
                  <a:close/>
                </a:path>
                <a:path w="1257934" h="1638300">
                  <a:moveTo>
                    <a:pt x="656395" y="736599"/>
                  </a:moveTo>
                  <a:lnTo>
                    <a:pt x="639881" y="736599"/>
                  </a:lnTo>
                  <a:lnTo>
                    <a:pt x="605140" y="647699"/>
                  </a:lnTo>
                  <a:lnTo>
                    <a:pt x="621406" y="647699"/>
                  </a:lnTo>
                  <a:lnTo>
                    <a:pt x="656395" y="736599"/>
                  </a:lnTo>
                  <a:close/>
                </a:path>
                <a:path w="1257934" h="1638300">
                  <a:moveTo>
                    <a:pt x="787293" y="876299"/>
                  </a:moveTo>
                  <a:lnTo>
                    <a:pt x="768515" y="876299"/>
                  </a:lnTo>
                  <a:lnTo>
                    <a:pt x="768515" y="736599"/>
                  </a:lnTo>
                  <a:lnTo>
                    <a:pt x="716404" y="711199"/>
                  </a:lnTo>
                  <a:lnTo>
                    <a:pt x="711709" y="698499"/>
                  </a:lnTo>
                  <a:lnTo>
                    <a:pt x="713118" y="698499"/>
                  </a:lnTo>
                  <a:lnTo>
                    <a:pt x="715934" y="685799"/>
                  </a:lnTo>
                  <a:lnTo>
                    <a:pt x="725793" y="685799"/>
                  </a:lnTo>
                  <a:lnTo>
                    <a:pt x="820469" y="749299"/>
                  </a:lnTo>
                  <a:lnTo>
                    <a:pt x="787293" y="749299"/>
                  </a:lnTo>
                  <a:lnTo>
                    <a:pt x="787293" y="876299"/>
                  </a:lnTo>
                  <a:close/>
                </a:path>
                <a:path w="1257934" h="1638300">
                  <a:moveTo>
                    <a:pt x="701381" y="850899"/>
                  </a:moveTo>
                  <a:lnTo>
                    <a:pt x="684011" y="850899"/>
                  </a:lnTo>
                  <a:lnTo>
                    <a:pt x="651148" y="774699"/>
                  </a:lnTo>
                  <a:lnTo>
                    <a:pt x="558663" y="711199"/>
                  </a:lnTo>
                  <a:lnTo>
                    <a:pt x="593560" y="711199"/>
                  </a:lnTo>
                  <a:lnTo>
                    <a:pt x="639881" y="736599"/>
                  </a:lnTo>
                  <a:lnTo>
                    <a:pt x="656395" y="736599"/>
                  </a:lnTo>
                  <a:lnTo>
                    <a:pt x="701381" y="850899"/>
                  </a:lnTo>
                  <a:close/>
                </a:path>
                <a:path w="1257934" h="1638300">
                  <a:moveTo>
                    <a:pt x="839873" y="774699"/>
                  </a:moveTo>
                  <a:lnTo>
                    <a:pt x="830014" y="774699"/>
                  </a:lnTo>
                  <a:lnTo>
                    <a:pt x="787293" y="749299"/>
                  </a:lnTo>
                  <a:lnTo>
                    <a:pt x="820469" y="749299"/>
                  </a:lnTo>
                  <a:lnTo>
                    <a:pt x="839404" y="761999"/>
                  </a:lnTo>
                  <a:lnTo>
                    <a:pt x="845507" y="761999"/>
                  </a:lnTo>
                  <a:lnTo>
                    <a:pt x="839873" y="774699"/>
                  </a:lnTo>
                  <a:close/>
                </a:path>
                <a:path w="1257934" h="1638300">
                  <a:moveTo>
                    <a:pt x="696217" y="863599"/>
                  </a:moveTo>
                  <a:lnTo>
                    <a:pt x="689175" y="863599"/>
                  </a:lnTo>
                  <a:lnTo>
                    <a:pt x="685419" y="850899"/>
                  </a:lnTo>
                  <a:lnTo>
                    <a:pt x="700911" y="850899"/>
                  </a:lnTo>
                  <a:lnTo>
                    <a:pt x="696217" y="863599"/>
                  </a:lnTo>
                  <a:close/>
                </a:path>
                <a:path w="1257934" h="1638300">
                  <a:moveTo>
                    <a:pt x="840812" y="939799"/>
                  </a:moveTo>
                  <a:lnTo>
                    <a:pt x="830014" y="939799"/>
                  </a:lnTo>
                  <a:lnTo>
                    <a:pt x="716404" y="876299"/>
                  </a:lnTo>
                  <a:lnTo>
                    <a:pt x="711709" y="863599"/>
                  </a:lnTo>
                  <a:lnTo>
                    <a:pt x="713118" y="863599"/>
                  </a:lnTo>
                  <a:lnTo>
                    <a:pt x="715934" y="850899"/>
                  </a:lnTo>
                  <a:lnTo>
                    <a:pt x="725793" y="850899"/>
                  </a:lnTo>
                  <a:lnTo>
                    <a:pt x="768515" y="876299"/>
                  </a:lnTo>
                  <a:lnTo>
                    <a:pt x="787293" y="876299"/>
                  </a:lnTo>
                  <a:lnTo>
                    <a:pt x="787293" y="888999"/>
                  </a:lnTo>
                  <a:lnTo>
                    <a:pt x="839404" y="927099"/>
                  </a:lnTo>
                  <a:lnTo>
                    <a:pt x="845507" y="927099"/>
                  </a:lnTo>
                  <a:lnTo>
                    <a:pt x="840812" y="939799"/>
                  </a:lnTo>
                  <a:close/>
                </a:path>
                <a:path w="1257934" h="1638300">
                  <a:moveTo>
                    <a:pt x="986347" y="1396999"/>
                  </a:moveTo>
                  <a:lnTo>
                    <a:pt x="927663" y="1396999"/>
                  </a:lnTo>
                  <a:lnTo>
                    <a:pt x="445053" y="1117599"/>
                  </a:lnTo>
                  <a:lnTo>
                    <a:pt x="413019" y="1092199"/>
                  </a:lnTo>
                  <a:lnTo>
                    <a:pt x="388776" y="1054099"/>
                  </a:lnTo>
                  <a:lnTo>
                    <a:pt x="373423" y="1015999"/>
                  </a:lnTo>
                  <a:lnTo>
                    <a:pt x="368060" y="977899"/>
                  </a:lnTo>
                  <a:lnTo>
                    <a:pt x="370041" y="965199"/>
                  </a:lnTo>
                  <a:lnTo>
                    <a:pt x="375807" y="952499"/>
                  </a:lnTo>
                  <a:lnTo>
                    <a:pt x="385093" y="939799"/>
                  </a:lnTo>
                  <a:lnTo>
                    <a:pt x="397637" y="927099"/>
                  </a:lnTo>
                  <a:lnTo>
                    <a:pt x="456789" y="927099"/>
                  </a:lnTo>
                  <a:lnTo>
                    <a:pt x="478705" y="939799"/>
                  </a:lnTo>
                  <a:lnTo>
                    <a:pt x="414537" y="939799"/>
                  </a:lnTo>
                  <a:lnTo>
                    <a:pt x="408904" y="952499"/>
                  </a:lnTo>
                  <a:lnTo>
                    <a:pt x="401363" y="952499"/>
                  </a:lnTo>
                  <a:lnTo>
                    <a:pt x="395759" y="965199"/>
                  </a:lnTo>
                  <a:lnTo>
                    <a:pt x="392267" y="965199"/>
                  </a:lnTo>
                  <a:lnTo>
                    <a:pt x="395583" y="1015999"/>
                  </a:lnTo>
                  <a:lnTo>
                    <a:pt x="429091" y="1066799"/>
                  </a:lnTo>
                  <a:lnTo>
                    <a:pt x="939400" y="1371599"/>
                  </a:lnTo>
                  <a:lnTo>
                    <a:pt x="1008001" y="1371599"/>
                  </a:lnTo>
                  <a:lnTo>
                    <a:pt x="998692" y="1384299"/>
                  </a:lnTo>
                  <a:lnTo>
                    <a:pt x="986347" y="1396999"/>
                  </a:lnTo>
                  <a:close/>
                </a:path>
                <a:path w="1257934" h="1638300">
                  <a:moveTo>
                    <a:pt x="1008001" y="1371599"/>
                  </a:moveTo>
                  <a:lnTo>
                    <a:pt x="981879" y="1371599"/>
                  </a:lnTo>
                  <a:lnTo>
                    <a:pt x="987344" y="1358899"/>
                  </a:lnTo>
                  <a:lnTo>
                    <a:pt x="990784" y="1346199"/>
                  </a:lnTo>
                  <a:lnTo>
                    <a:pt x="991980" y="1346199"/>
                  </a:lnTo>
                  <a:lnTo>
                    <a:pt x="987469" y="1308099"/>
                  </a:lnTo>
                  <a:lnTo>
                    <a:pt x="974551" y="1269999"/>
                  </a:lnTo>
                  <a:lnTo>
                    <a:pt x="954151" y="1244599"/>
                  </a:lnTo>
                  <a:lnTo>
                    <a:pt x="927194" y="1231899"/>
                  </a:lnTo>
                  <a:lnTo>
                    <a:pt x="444583" y="952499"/>
                  </a:lnTo>
                  <a:lnTo>
                    <a:pt x="438950" y="939799"/>
                  </a:lnTo>
                  <a:lnTo>
                    <a:pt x="478705" y="939799"/>
                  </a:lnTo>
                  <a:lnTo>
                    <a:pt x="938930" y="1206499"/>
                  </a:lnTo>
                  <a:lnTo>
                    <a:pt x="970898" y="1231899"/>
                  </a:lnTo>
                  <a:lnTo>
                    <a:pt x="995032" y="1269999"/>
                  </a:lnTo>
                  <a:lnTo>
                    <a:pt x="1015923" y="1346199"/>
                  </a:lnTo>
                  <a:lnTo>
                    <a:pt x="1013876" y="1358899"/>
                  </a:lnTo>
                  <a:lnTo>
                    <a:pt x="1008001" y="1371599"/>
                  </a:lnTo>
                  <a:close/>
                </a:path>
                <a:path w="1257934" h="1638300">
                  <a:moveTo>
                    <a:pt x="556316" y="1130299"/>
                  </a:moveTo>
                  <a:lnTo>
                    <a:pt x="545988" y="1130299"/>
                  </a:lnTo>
                  <a:lnTo>
                    <a:pt x="541763" y="1117599"/>
                  </a:lnTo>
                  <a:lnTo>
                    <a:pt x="541763" y="1054099"/>
                  </a:lnTo>
                  <a:lnTo>
                    <a:pt x="518289" y="1041399"/>
                  </a:lnTo>
                  <a:lnTo>
                    <a:pt x="513595" y="1041399"/>
                  </a:lnTo>
                  <a:lnTo>
                    <a:pt x="512186" y="1028699"/>
                  </a:lnTo>
                  <a:lnTo>
                    <a:pt x="517820" y="1028699"/>
                  </a:lnTo>
                  <a:lnTo>
                    <a:pt x="523454" y="1015999"/>
                  </a:lnTo>
                  <a:lnTo>
                    <a:pt x="527679" y="1028699"/>
                  </a:lnTo>
                  <a:lnTo>
                    <a:pt x="584484" y="1054099"/>
                  </a:lnTo>
                  <a:lnTo>
                    <a:pt x="588240" y="1054099"/>
                  </a:lnTo>
                  <a:lnTo>
                    <a:pt x="589648" y="1066799"/>
                  </a:lnTo>
                  <a:lnTo>
                    <a:pt x="560541" y="1066799"/>
                  </a:lnTo>
                  <a:lnTo>
                    <a:pt x="560541" y="1117599"/>
                  </a:lnTo>
                  <a:lnTo>
                    <a:pt x="556316" y="1130299"/>
                  </a:lnTo>
                  <a:close/>
                </a:path>
                <a:path w="1257934" h="1638300">
                  <a:moveTo>
                    <a:pt x="585423" y="1079499"/>
                  </a:moveTo>
                  <a:lnTo>
                    <a:pt x="574625" y="1079499"/>
                  </a:lnTo>
                  <a:lnTo>
                    <a:pt x="560541" y="1066799"/>
                  </a:lnTo>
                  <a:lnTo>
                    <a:pt x="587301" y="1066799"/>
                  </a:lnTo>
                  <a:lnTo>
                    <a:pt x="585423" y="1079499"/>
                  </a:lnTo>
                  <a:close/>
                </a:path>
                <a:path w="1257934" h="1638300">
                  <a:moveTo>
                    <a:pt x="670396" y="1193799"/>
                  </a:moveTo>
                  <a:lnTo>
                    <a:pt x="659599" y="1193799"/>
                  </a:lnTo>
                  <a:lnTo>
                    <a:pt x="602793" y="1155699"/>
                  </a:lnTo>
                  <a:lnTo>
                    <a:pt x="598098" y="1155699"/>
                  </a:lnTo>
                  <a:lnTo>
                    <a:pt x="598098" y="1079499"/>
                  </a:lnTo>
                  <a:lnTo>
                    <a:pt x="602793" y="1079499"/>
                  </a:lnTo>
                  <a:lnTo>
                    <a:pt x="605610" y="1066799"/>
                  </a:lnTo>
                  <a:lnTo>
                    <a:pt x="609366" y="1066799"/>
                  </a:lnTo>
                  <a:lnTo>
                    <a:pt x="612182" y="1079499"/>
                  </a:lnTo>
                  <a:lnTo>
                    <a:pt x="668988" y="1104899"/>
                  </a:lnTo>
                  <a:lnTo>
                    <a:pt x="616877" y="1104899"/>
                  </a:lnTo>
                  <a:lnTo>
                    <a:pt x="640350" y="1117599"/>
                  </a:lnTo>
                  <a:lnTo>
                    <a:pt x="645045" y="1130299"/>
                  </a:lnTo>
                  <a:lnTo>
                    <a:pt x="616877" y="1130299"/>
                  </a:lnTo>
                  <a:lnTo>
                    <a:pt x="616877" y="1142999"/>
                  </a:lnTo>
                  <a:lnTo>
                    <a:pt x="668988" y="1168399"/>
                  </a:lnTo>
                  <a:lnTo>
                    <a:pt x="673682" y="1181099"/>
                  </a:lnTo>
                  <a:lnTo>
                    <a:pt x="675091" y="1181099"/>
                  </a:lnTo>
                  <a:lnTo>
                    <a:pt x="670396" y="1193799"/>
                  </a:lnTo>
                  <a:close/>
                </a:path>
                <a:path w="1257934" h="1638300">
                  <a:moveTo>
                    <a:pt x="669457" y="1130299"/>
                  </a:moveTo>
                  <a:lnTo>
                    <a:pt x="663824" y="1130299"/>
                  </a:lnTo>
                  <a:lnTo>
                    <a:pt x="659599" y="1117599"/>
                  </a:lnTo>
                  <a:lnTo>
                    <a:pt x="616877" y="1104899"/>
                  </a:lnTo>
                  <a:lnTo>
                    <a:pt x="673682" y="1104899"/>
                  </a:lnTo>
                  <a:lnTo>
                    <a:pt x="675091" y="1117599"/>
                  </a:lnTo>
                  <a:lnTo>
                    <a:pt x="672274" y="1117599"/>
                  </a:lnTo>
                  <a:lnTo>
                    <a:pt x="669457" y="1130299"/>
                  </a:lnTo>
                  <a:close/>
                </a:path>
                <a:path w="1257934" h="1638300">
                  <a:moveTo>
                    <a:pt x="759595" y="1231899"/>
                  </a:moveTo>
                  <a:lnTo>
                    <a:pt x="741286" y="1231899"/>
                  </a:lnTo>
                  <a:lnTo>
                    <a:pt x="717343" y="1193799"/>
                  </a:lnTo>
                  <a:lnTo>
                    <a:pt x="687767" y="1193799"/>
                  </a:lnTo>
                  <a:lnTo>
                    <a:pt x="707954" y="1181099"/>
                  </a:lnTo>
                  <a:lnTo>
                    <a:pt x="684480" y="1130299"/>
                  </a:lnTo>
                  <a:lnTo>
                    <a:pt x="683541" y="1130299"/>
                  </a:lnTo>
                  <a:lnTo>
                    <a:pt x="687767" y="1117599"/>
                  </a:lnTo>
                  <a:lnTo>
                    <a:pt x="698095" y="1117599"/>
                  </a:lnTo>
                  <a:lnTo>
                    <a:pt x="700442" y="1130299"/>
                  </a:lnTo>
                  <a:lnTo>
                    <a:pt x="723915" y="1168399"/>
                  </a:lnTo>
                  <a:lnTo>
                    <a:pt x="753961" y="1168399"/>
                  </a:lnTo>
                  <a:lnTo>
                    <a:pt x="733305" y="1181099"/>
                  </a:lnTo>
                  <a:lnTo>
                    <a:pt x="757247" y="1219199"/>
                  </a:lnTo>
                  <a:lnTo>
                    <a:pt x="759595" y="1231899"/>
                  </a:lnTo>
                  <a:close/>
                </a:path>
                <a:path w="1257934" h="1638300">
                  <a:moveTo>
                    <a:pt x="641759" y="1142999"/>
                  </a:moveTo>
                  <a:lnTo>
                    <a:pt x="630961" y="1142999"/>
                  </a:lnTo>
                  <a:lnTo>
                    <a:pt x="616877" y="1130299"/>
                  </a:lnTo>
                  <a:lnTo>
                    <a:pt x="646453" y="1130299"/>
                  </a:lnTo>
                  <a:lnTo>
                    <a:pt x="641759" y="1142999"/>
                  </a:lnTo>
                  <a:close/>
                </a:path>
                <a:path w="1257934" h="1638300">
                  <a:moveTo>
                    <a:pt x="760064" y="1168399"/>
                  </a:moveTo>
                  <a:lnTo>
                    <a:pt x="723915" y="1168399"/>
                  </a:lnTo>
                  <a:lnTo>
                    <a:pt x="744102" y="1155699"/>
                  </a:lnTo>
                  <a:lnTo>
                    <a:pt x="756778" y="1155699"/>
                  </a:lnTo>
                  <a:lnTo>
                    <a:pt x="760064" y="1168399"/>
                  </a:lnTo>
                  <a:close/>
                </a:path>
                <a:path w="1257934" h="1638300">
                  <a:moveTo>
                    <a:pt x="815931" y="1269999"/>
                  </a:moveTo>
                  <a:lnTo>
                    <a:pt x="797152" y="1269999"/>
                  </a:lnTo>
                  <a:lnTo>
                    <a:pt x="797152" y="1206499"/>
                  </a:lnTo>
                  <a:lnTo>
                    <a:pt x="773679" y="1193799"/>
                  </a:lnTo>
                  <a:lnTo>
                    <a:pt x="768984" y="1193799"/>
                  </a:lnTo>
                  <a:lnTo>
                    <a:pt x="767576" y="1181099"/>
                  </a:lnTo>
                  <a:lnTo>
                    <a:pt x="770392" y="1181099"/>
                  </a:lnTo>
                  <a:lnTo>
                    <a:pt x="773209" y="1168399"/>
                  </a:lnTo>
                  <a:lnTo>
                    <a:pt x="778843" y="1168399"/>
                  </a:lnTo>
                  <a:lnTo>
                    <a:pt x="783068" y="1181099"/>
                  </a:lnTo>
                  <a:lnTo>
                    <a:pt x="839873" y="1206499"/>
                  </a:lnTo>
                  <a:lnTo>
                    <a:pt x="843629" y="1206499"/>
                  </a:lnTo>
                  <a:lnTo>
                    <a:pt x="845037" y="1219199"/>
                  </a:lnTo>
                  <a:lnTo>
                    <a:pt x="815931" y="1219199"/>
                  </a:lnTo>
                  <a:lnTo>
                    <a:pt x="815931" y="1269999"/>
                  </a:lnTo>
                  <a:close/>
                </a:path>
                <a:path w="1257934" h="1638300">
                  <a:moveTo>
                    <a:pt x="697156" y="1206499"/>
                  </a:moveTo>
                  <a:lnTo>
                    <a:pt x="684480" y="1206499"/>
                  </a:lnTo>
                  <a:lnTo>
                    <a:pt x="681663" y="1193799"/>
                  </a:lnTo>
                  <a:lnTo>
                    <a:pt x="717343" y="1193799"/>
                  </a:lnTo>
                  <a:lnTo>
                    <a:pt x="697156" y="1206499"/>
                  </a:lnTo>
                  <a:close/>
                </a:path>
                <a:path w="1257934" h="1638300">
                  <a:moveTo>
                    <a:pt x="752553" y="1244599"/>
                  </a:moveTo>
                  <a:lnTo>
                    <a:pt x="745980" y="1244599"/>
                  </a:lnTo>
                  <a:lnTo>
                    <a:pt x="742694" y="1231899"/>
                  </a:lnTo>
                  <a:lnTo>
                    <a:pt x="753961" y="1231899"/>
                  </a:lnTo>
                  <a:lnTo>
                    <a:pt x="752553" y="1244599"/>
                  </a:lnTo>
                  <a:close/>
                </a:path>
                <a:path w="1257934" h="1638300">
                  <a:moveTo>
                    <a:pt x="1089629" y="1638299"/>
                  </a:moveTo>
                  <a:lnTo>
                    <a:pt x="1077254" y="1625599"/>
                  </a:lnTo>
                  <a:lnTo>
                    <a:pt x="1102004" y="1625599"/>
                  </a:lnTo>
                  <a:lnTo>
                    <a:pt x="1089629" y="1638299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219" y="3362155"/>
              <a:ext cx="5213028" cy="585103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4968" y="8138860"/>
              <a:ext cx="2646045" cy="189230"/>
            </a:xfrm>
            <a:custGeom>
              <a:avLst/>
              <a:gdLst/>
              <a:ahLst/>
              <a:cxnLst/>
              <a:rect l="l" t="t" r="r" b="b"/>
              <a:pathLst>
                <a:path w="2646045" h="189229">
                  <a:moveTo>
                    <a:pt x="2520788" y="189001"/>
                  </a:moveTo>
                  <a:lnTo>
                    <a:pt x="124885" y="189001"/>
                  </a:lnTo>
                  <a:lnTo>
                    <a:pt x="76273" y="179187"/>
                  </a:lnTo>
                  <a:lnTo>
                    <a:pt x="36577" y="152424"/>
                  </a:lnTo>
                  <a:lnTo>
                    <a:pt x="9813" y="112728"/>
                  </a:lnTo>
                  <a:lnTo>
                    <a:pt x="0" y="64116"/>
                  </a:lnTo>
                  <a:lnTo>
                    <a:pt x="0" y="0"/>
                  </a:lnTo>
                  <a:lnTo>
                    <a:pt x="2645674" y="0"/>
                  </a:lnTo>
                  <a:lnTo>
                    <a:pt x="2645674" y="64116"/>
                  </a:lnTo>
                  <a:lnTo>
                    <a:pt x="2635860" y="112728"/>
                  </a:lnTo>
                  <a:lnTo>
                    <a:pt x="2609096" y="152424"/>
                  </a:lnTo>
                  <a:lnTo>
                    <a:pt x="2569400" y="179187"/>
                  </a:lnTo>
                  <a:lnTo>
                    <a:pt x="2520788" y="189001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4968" y="8138860"/>
              <a:ext cx="2646045" cy="189230"/>
            </a:xfrm>
            <a:custGeom>
              <a:avLst/>
              <a:gdLst/>
              <a:ahLst/>
              <a:cxnLst/>
              <a:rect l="l" t="t" r="r" b="b"/>
              <a:pathLst>
                <a:path w="2646045" h="189229">
                  <a:moveTo>
                    <a:pt x="2520788" y="189001"/>
                  </a:moveTo>
                  <a:lnTo>
                    <a:pt x="2146428" y="189001"/>
                  </a:lnTo>
                  <a:lnTo>
                    <a:pt x="1322837" y="189001"/>
                  </a:lnTo>
                  <a:lnTo>
                    <a:pt x="499245" y="189001"/>
                  </a:lnTo>
                  <a:lnTo>
                    <a:pt x="124885" y="189001"/>
                  </a:lnTo>
                  <a:lnTo>
                    <a:pt x="76273" y="179187"/>
                  </a:lnTo>
                  <a:lnTo>
                    <a:pt x="36577" y="152424"/>
                  </a:lnTo>
                  <a:lnTo>
                    <a:pt x="9813" y="112728"/>
                  </a:lnTo>
                  <a:lnTo>
                    <a:pt x="0" y="64116"/>
                  </a:lnTo>
                  <a:lnTo>
                    <a:pt x="0" y="54098"/>
                  </a:lnTo>
                  <a:lnTo>
                    <a:pt x="0" y="32058"/>
                  </a:lnTo>
                  <a:lnTo>
                    <a:pt x="0" y="10018"/>
                  </a:lnTo>
                  <a:lnTo>
                    <a:pt x="0" y="0"/>
                  </a:lnTo>
                  <a:lnTo>
                    <a:pt x="413386" y="0"/>
                  </a:lnTo>
                  <a:lnTo>
                    <a:pt x="1322837" y="0"/>
                  </a:lnTo>
                  <a:lnTo>
                    <a:pt x="2232287" y="0"/>
                  </a:lnTo>
                  <a:lnTo>
                    <a:pt x="2645674" y="0"/>
                  </a:lnTo>
                  <a:lnTo>
                    <a:pt x="2645674" y="10018"/>
                  </a:lnTo>
                  <a:lnTo>
                    <a:pt x="2645674" y="32058"/>
                  </a:lnTo>
                  <a:lnTo>
                    <a:pt x="2645674" y="54098"/>
                  </a:lnTo>
                  <a:lnTo>
                    <a:pt x="2645674" y="64116"/>
                  </a:lnTo>
                  <a:lnTo>
                    <a:pt x="2635860" y="112728"/>
                  </a:lnTo>
                  <a:lnTo>
                    <a:pt x="2609096" y="152424"/>
                  </a:lnTo>
                  <a:lnTo>
                    <a:pt x="2569400" y="179187"/>
                  </a:lnTo>
                  <a:lnTo>
                    <a:pt x="2520788" y="189001"/>
                  </a:lnTo>
                  <a:close/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7550" y="8286911"/>
              <a:ext cx="2581275" cy="0"/>
            </a:xfrm>
            <a:custGeom>
              <a:avLst/>
              <a:gdLst/>
              <a:ahLst/>
              <a:cxnLst/>
              <a:rect l="l" t="t" r="r" b="b"/>
              <a:pathLst>
                <a:path w="2581275">
                  <a:moveTo>
                    <a:pt x="0" y="0"/>
                  </a:moveTo>
                  <a:lnTo>
                    <a:pt x="403227" y="0"/>
                  </a:lnTo>
                  <a:lnTo>
                    <a:pt x="1290329" y="0"/>
                  </a:lnTo>
                  <a:lnTo>
                    <a:pt x="2177430" y="0"/>
                  </a:lnTo>
                  <a:lnTo>
                    <a:pt x="2580658" y="0"/>
                  </a:lnTo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4968" y="8138860"/>
              <a:ext cx="2646045" cy="64135"/>
            </a:xfrm>
            <a:custGeom>
              <a:avLst/>
              <a:gdLst/>
              <a:ahLst/>
              <a:cxnLst/>
              <a:rect l="l" t="t" r="r" b="b"/>
              <a:pathLst>
                <a:path w="2646045" h="64134">
                  <a:moveTo>
                    <a:pt x="2645674" y="64116"/>
                  </a:moveTo>
                  <a:lnTo>
                    <a:pt x="0" y="64116"/>
                  </a:lnTo>
                  <a:lnTo>
                    <a:pt x="0" y="0"/>
                  </a:lnTo>
                  <a:lnTo>
                    <a:pt x="2645674" y="0"/>
                  </a:lnTo>
                  <a:lnTo>
                    <a:pt x="2645674" y="64116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0063" y="7151903"/>
              <a:ext cx="821055" cy="519430"/>
            </a:xfrm>
            <a:custGeom>
              <a:avLst/>
              <a:gdLst/>
              <a:ahLst/>
              <a:cxnLst/>
              <a:rect l="l" t="t" r="r" b="b"/>
              <a:pathLst>
                <a:path w="821054" h="519429">
                  <a:moveTo>
                    <a:pt x="239032" y="519229"/>
                  </a:moveTo>
                  <a:lnTo>
                    <a:pt x="192133" y="517815"/>
                  </a:lnTo>
                  <a:lnTo>
                    <a:pt x="146353" y="511343"/>
                  </a:lnTo>
                  <a:lnTo>
                    <a:pt x="99336" y="493070"/>
                  </a:lnTo>
                  <a:lnTo>
                    <a:pt x="61348" y="465252"/>
                  </a:lnTo>
                  <a:lnTo>
                    <a:pt x="32232" y="429144"/>
                  </a:lnTo>
                  <a:lnTo>
                    <a:pt x="11835" y="386001"/>
                  </a:lnTo>
                  <a:lnTo>
                    <a:pt x="0" y="337078"/>
                  </a:lnTo>
                  <a:lnTo>
                    <a:pt x="3795" y="300116"/>
                  </a:lnTo>
                  <a:lnTo>
                    <a:pt x="35023" y="231474"/>
                  </a:lnTo>
                  <a:lnTo>
                    <a:pt x="92818" y="187827"/>
                  </a:lnTo>
                  <a:lnTo>
                    <a:pt x="162006" y="171235"/>
                  </a:lnTo>
                  <a:lnTo>
                    <a:pt x="197706" y="165885"/>
                  </a:lnTo>
                  <a:lnTo>
                    <a:pt x="239684" y="158547"/>
                  </a:lnTo>
                  <a:lnTo>
                    <a:pt x="281521" y="150408"/>
                  </a:lnTo>
                  <a:lnTo>
                    <a:pt x="323149" y="141291"/>
                  </a:lnTo>
                  <a:lnTo>
                    <a:pt x="364503" y="131017"/>
                  </a:lnTo>
                  <a:lnTo>
                    <a:pt x="409408" y="118408"/>
                  </a:lnTo>
                  <a:lnTo>
                    <a:pt x="453908" y="104048"/>
                  </a:lnTo>
                  <a:lnTo>
                    <a:pt x="497556" y="87365"/>
                  </a:lnTo>
                  <a:lnTo>
                    <a:pt x="539904" y="67787"/>
                  </a:lnTo>
                  <a:lnTo>
                    <a:pt x="603621" y="28615"/>
                  </a:lnTo>
                  <a:lnTo>
                    <a:pt x="636457" y="10881"/>
                  </a:lnTo>
                  <a:lnTo>
                    <a:pt x="671796" y="0"/>
                  </a:lnTo>
                  <a:lnTo>
                    <a:pt x="718837" y="240"/>
                  </a:lnTo>
                  <a:lnTo>
                    <a:pt x="761160" y="15257"/>
                  </a:lnTo>
                  <a:lnTo>
                    <a:pt x="794859" y="43092"/>
                  </a:lnTo>
                  <a:lnTo>
                    <a:pt x="816027" y="81791"/>
                  </a:lnTo>
                  <a:lnTo>
                    <a:pt x="820759" y="129393"/>
                  </a:lnTo>
                  <a:lnTo>
                    <a:pt x="809312" y="179943"/>
                  </a:lnTo>
                  <a:lnTo>
                    <a:pt x="786847" y="226445"/>
                  </a:lnTo>
                  <a:lnTo>
                    <a:pt x="756317" y="268671"/>
                  </a:lnTo>
                  <a:lnTo>
                    <a:pt x="720676" y="306394"/>
                  </a:lnTo>
                  <a:lnTo>
                    <a:pt x="686415" y="336282"/>
                  </a:lnTo>
                  <a:lnTo>
                    <a:pt x="649115" y="365169"/>
                  </a:lnTo>
                  <a:lnTo>
                    <a:pt x="609154" y="392686"/>
                  </a:lnTo>
                  <a:lnTo>
                    <a:pt x="566910" y="418464"/>
                  </a:lnTo>
                  <a:lnTo>
                    <a:pt x="522761" y="442133"/>
                  </a:lnTo>
                  <a:lnTo>
                    <a:pt x="477085" y="463326"/>
                  </a:lnTo>
                  <a:lnTo>
                    <a:pt x="430260" y="481673"/>
                  </a:lnTo>
                  <a:lnTo>
                    <a:pt x="382664" y="496806"/>
                  </a:lnTo>
                  <a:lnTo>
                    <a:pt x="334676" y="508355"/>
                  </a:lnTo>
                  <a:lnTo>
                    <a:pt x="286672" y="515952"/>
                  </a:lnTo>
                  <a:lnTo>
                    <a:pt x="239032" y="519229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0063" y="7151478"/>
              <a:ext cx="821055" cy="520065"/>
            </a:xfrm>
            <a:custGeom>
              <a:avLst/>
              <a:gdLst/>
              <a:ahLst/>
              <a:cxnLst/>
              <a:rect l="l" t="t" r="r" b="b"/>
              <a:pathLst>
                <a:path w="821054" h="520065">
                  <a:moveTo>
                    <a:pt x="237034" y="519899"/>
                  </a:moveTo>
                  <a:lnTo>
                    <a:pt x="191250" y="518846"/>
                  </a:lnTo>
                  <a:lnTo>
                    <a:pt x="146353" y="511318"/>
                  </a:lnTo>
                  <a:lnTo>
                    <a:pt x="99338" y="493062"/>
                  </a:lnTo>
                  <a:lnTo>
                    <a:pt x="61346" y="465243"/>
                  </a:lnTo>
                  <a:lnTo>
                    <a:pt x="32225" y="429128"/>
                  </a:lnTo>
                  <a:lnTo>
                    <a:pt x="11826" y="385984"/>
                  </a:lnTo>
                  <a:lnTo>
                    <a:pt x="0" y="337078"/>
                  </a:lnTo>
                  <a:lnTo>
                    <a:pt x="3799" y="300107"/>
                  </a:lnTo>
                  <a:lnTo>
                    <a:pt x="35039" y="231467"/>
                  </a:lnTo>
                  <a:lnTo>
                    <a:pt x="92827" y="187830"/>
                  </a:lnTo>
                  <a:lnTo>
                    <a:pt x="162003" y="171230"/>
                  </a:lnTo>
                  <a:lnTo>
                    <a:pt x="197706" y="165885"/>
                  </a:lnTo>
                  <a:lnTo>
                    <a:pt x="239673" y="158540"/>
                  </a:lnTo>
                  <a:lnTo>
                    <a:pt x="281510" y="150408"/>
                  </a:lnTo>
                  <a:lnTo>
                    <a:pt x="323141" y="141298"/>
                  </a:lnTo>
                  <a:lnTo>
                    <a:pt x="364490" y="131017"/>
                  </a:lnTo>
                  <a:lnTo>
                    <a:pt x="409398" y="118400"/>
                  </a:lnTo>
                  <a:lnTo>
                    <a:pt x="453902" y="104045"/>
                  </a:lnTo>
                  <a:lnTo>
                    <a:pt x="497554" y="87372"/>
                  </a:lnTo>
                  <a:lnTo>
                    <a:pt x="539904" y="67800"/>
                  </a:lnTo>
                  <a:lnTo>
                    <a:pt x="603623" y="28598"/>
                  </a:lnTo>
                  <a:lnTo>
                    <a:pt x="636459" y="10867"/>
                  </a:lnTo>
                  <a:lnTo>
                    <a:pt x="671808" y="0"/>
                  </a:lnTo>
                  <a:lnTo>
                    <a:pt x="718850" y="229"/>
                  </a:lnTo>
                  <a:lnTo>
                    <a:pt x="738695" y="7269"/>
                  </a:lnTo>
                  <a:lnTo>
                    <a:pt x="703311" y="7269"/>
                  </a:lnTo>
                  <a:lnTo>
                    <a:pt x="660501" y="14271"/>
                  </a:lnTo>
                  <a:lnTo>
                    <a:pt x="619601" y="32674"/>
                  </a:lnTo>
                  <a:lnTo>
                    <a:pt x="579745" y="56173"/>
                  </a:lnTo>
                  <a:lnTo>
                    <a:pt x="540067" y="78465"/>
                  </a:lnTo>
                  <a:lnTo>
                    <a:pt x="541660" y="82636"/>
                  </a:lnTo>
                  <a:lnTo>
                    <a:pt x="531362" y="82636"/>
                  </a:lnTo>
                  <a:lnTo>
                    <a:pt x="488478" y="101183"/>
                  </a:lnTo>
                  <a:lnTo>
                    <a:pt x="444667" y="117294"/>
                  </a:lnTo>
                  <a:lnTo>
                    <a:pt x="400112" y="131289"/>
                  </a:lnTo>
                  <a:lnTo>
                    <a:pt x="354994" y="143482"/>
                  </a:lnTo>
                  <a:lnTo>
                    <a:pt x="309495" y="154193"/>
                  </a:lnTo>
                  <a:lnTo>
                    <a:pt x="263795" y="163737"/>
                  </a:lnTo>
                  <a:lnTo>
                    <a:pt x="264305" y="165510"/>
                  </a:lnTo>
                  <a:lnTo>
                    <a:pt x="254241" y="165510"/>
                  </a:lnTo>
                  <a:lnTo>
                    <a:pt x="217711" y="172425"/>
                  </a:lnTo>
                  <a:lnTo>
                    <a:pt x="180843" y="177774"/>
                  </a:lnTo>
                  <a:lnTo>
                    <a:pt x="108025" y="191761"/>
                  </a:lnTo>
                  <a:lnTo>
                    <a:pt x="66999" y="214391"/>
                  </a:lnTo>
                  <a:lnTo>
                    <a:pt x="35881" y="248308"/>
                  </a:lnTo>
                  <a:lnTo>
                    <a:pt x="16248" y="290212"/>
                  </a:lnTo>
                  <a:lnTo>
                    <a:pt x="9678" y="336803"/>
                  </a:lnTo>
                  <a:lnTo>
                    <a:pt x="23168" y="389010"/>
                  </a:lnTo>
                  <a:lnTo>
                    <a:pt x="47255" y="435165"/>
                  </a:lnTo>
                  <a:lnTo>
                    <a:pt x="82878" y="472152"/>
                  </a:lnTo>
                  <a:lnTo>
                    <a:pt x="130979" y="496856"/>
                  </a:lnTo>
                  <a:lnTo>
                    <a:pt x="184759" y="508064"/>
                  </a:lnTo>
                  <a:lnTo>
                    <a:pt x="239678" y="509723"/>
                  </a:lnTo>
                  <a:lnTo>
                    <a:pt x="319844" y="509723"/>
                  </a:lnTo>
                  <a:lnTo>
                    <a:pt x="283018" y="515899"/>
                  </a:lnTo>
                  <a:lnTo>
                    <a:pt x="237034" y="519899"/>
                  </a:lnTo>
                  <a:close/>
                </a:path>
                <a:path w="821054" h="520065">
                  <a:moveTo>
                    <a:pt x="660128" y="356697"/>
                  </a:moveTo>
                  <a:lnTo>
                    <a:pt x="646332" y="356697"/>
                  </a:lnTo>
                  <a:lnTo>
                    <a:pt x="687792" y="322443"/>
                  </a:lnTo>
                  <a:lnTo>
                    <a:pt x="727746" y="284936"/>
                  </a:lnTo>
                  <a:lnTo>
                    <a:pt x="763212" y="243556"/>
                  </a:lnTo>
                  <a:lnTo>
                    <a:pt x="791210" y="197681"/>
                  </a:lnTo>
                  <a:lnTo>
                    <a:pt x="808758" y="146690"/>
                  </a:lnTo>
                  <a:lnTo>
                    <a:pt x="810287" y="108071"/>
                  </a:lnTo>
                  <a:lnTo>
                    <a:pt x="801112" y="71437"/>
                  </a:lnTo>
                  <a:lnTo>
                    <a:pt x="780796" y="40250"/>
                  </a:lnTo>
                  <a:lnTo>
                    <a:pt x="748900" y="17971"/>
                  </a:lnTo>
                  <a:lnTo>
                    <a:pt x="703311" y="7269"/>
                  </a:lnTo>
                  <a:lnTo>
                    <a:pt x="738695" y="7269"/>
                  </a:lnTo>
                  <a:lnTo>
                    <a:pt x="761172" y="15242"/>
                  </a:lnTo>
                  <a:lnTo>
                    <a:pt x="794869" y="43080"/>
                  </a:lnTo>
                  <a:lnTo>
                    <a:pt x="816033" y="81783"/>
                  </a:lnTo>
                  <a:lnTo>
                    <a:pt x="820759" y="129393"/>
                  </a:lnTo>
                  <a:lnTo>
                    <a:pt x="809771" y="178712"/>
                  </a:lnTo>
                  <a:lnTo>
                    <a:pt x="787990" y="224551"/>
                  </a:lnTo>
                  <a:lnTo>
                    <a:pt x="757936" y="266724"/>
                  </a:lnTo>
                  <a:lnTo>
                    <a:pt x="722129" y="305046"/>
                  </a:lnTo>
                  <a:lnTo>
                    <a:pt x="683088" y="339333"/>
                  </a:lnTo>
                  <a:lnTo>
                    <a:pt x="660128" y="356697"/>
                  </a:lnTo>
                  <a:close/>
                </a:path>
                <a:path w="821054" h="520065">
                  <a:moveTo>
                    <a:pt x="396735" y="491636"/>
                  </a:moveTo>
                  <a:lnTo>
                    <a:pt x="358071" y="491636"/>
                  </a:lnTo>
                  <a:lnTo>
                    <a:pt x="407503" y="478041"/>
                  </a:lnTo>
                  <a:lnTo>
                    <a:pt x="456340" y="461168"/>
                  </a:lnTo>
                  <a:lnTo>
                    <a:pt x="504214" y="441109"/>
                  </a:lnTo>
                  <a:lnTo>
                    <a:pt x="550752" y="417954"/>
                  </a:lnTo>
                  <a:lnTo>
                    <a:pt x="595584" y="391793"/>
                  </a:lnTo>
                  <a:lnTo>
                    <a:pt x="638339" y="362717"/>
                  </a:lnTo>
                  <a:lnTo>
                    <a:pt x="531362" y="82636"/>
                  </a:lnTo>
                  <a:lnTo>
                    <a:pt x="541660" y="82636"/>
                  </a:lnTo>
                  <a:lnTo>
                    <a:pt x="646332" y="356697"/>
                  </a:lnTo>
                  <a:lnTo>
                    <a:pt x="660128" y="356697"/>
                  </a:lnTo>
                  <a:lnTo>
                    <a:pt x="643335" y="369398"/>
                  </a:lnTo>
                  <a:lnTo>
                    <a:pt x="601923" y="397298"/>
                  </a:lnTo>
                  <a:lnTo>
                    <a:pt x="558782" y="423213"/>
                  </a:lnTo>
                  <a:lnTo>
                    <a:pt x="514108" y="446713"/>
                  </a:lnTo>
                  <a:lnTo>
                    <a:pt x="468096" y="467370"/>
                  </a:lnTo>
                  <a:lnTo>
                    <a:pt x="420943" y="484752"/>
                  </a:lnTo>
                  <a:lnTo>
                    <a:pt x="396735" y="491636"/>
                  </a:lnTo>
                  <a:close/>
                </a:path>
                <a:path w="821054" h="520065">
                  <a:moveTo>
                    <a:pt x="319844" y="509723"/>
                  </a:moveTo>
                  <a:lnTo>
                    <a:pt x="239678" y="509723"/>
                  </a:lnTo>
                  <a:lnTo>
                    <a:pt x="294670" y="504211"/>
                  </a:lnTo>
                  <a:lnTo>
                    <a:pt x="348667" y="493909"/>
                  </a:lnTo>
                  <a:lnTo>
                    <a:pt x="254241" y="165510"/>
                  </a:lnTo>
                  <a:lnTo>
                    <a:pt x="264305" y="165510"/>
                  </a:lnTo>
                  <a:lnTo>
                    <a:pt x="358071" y="491636"/>
                  </a:lnTo>
                  <a:lnTo>
                    <a:pt x="396735" y="491636"/>
                  </a:lnTo>
                  <a:lnTo>
                    <a:pt x="372845" y="498430"/>
                  </a:lnTo>
                  <a:lnTo>
                    <a:pt x="328518" y="508268"/>
                  </a:lnTo>
                  <a:lnTo>
                    <a:pt x="319844" y="509723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8645" y="6164296"/>
              <a:ext cx="786130" cy="786130"/>
            </a:xfrm>
            <a:custGeom>
              <a:avLst/>
              <a:gdLst/>
              <a:ahLst/>
              <a:cxnLst/>
              <a:rect l="l" t="t" r="r" b="b"/>
              <a:pathLst>
                <a:path w="786129" h="786129">
                  <a:moveTo>
                    <a:pt x="393052" y="786104"/>
                  </a:moveTo>
                  <a:lnTo>
                    <a:pt x="343748" y="783041"/>
                  </a:lnTo>
                  <a:lnTo>
                    <a:pt x="296272" y="774099"/>
                  </a:lnTo>
                  <a:lnTo>
                    <a:pt x="250992" y="759647"/>
                  </a:lnTo>
                  <a:lnTo>
                    <a:pt x="208276" y="740051"/>
                  </a:lnTo>
                  <a:lnTo>
                    <a:pt x="168493" y="715682"/>
                  </a:lnTo>
                  <a:lnTo>
                    <a:pt x="132010" y="686906"/>
                  </a:lnTo>
                  <a:lnTo>
                    <a:pt x="99197" y="654093"/>
                  </a:lnTo>
                  <a:lnTo>
                    <a:pt x="70422" y="617610"/>
                  </a:lnTo>
                  <a:lnTo>
                    <a:pt x="46052" y="577827"/>
                  </a:lnTo>
                  <a:lnTo>
                    <a:pt x="26456" y="535111"/>
                  </a:lnTo>
                  <a:lnTo>
                    <a:pt x="12004" y="489831"/>
                  </a:lnTo>
                  <a:lnTo>
                    <a:pt x="3062" y="442355"/>
                  </a:lnTo>
                  <a:lnTo>
                    <a:pt x="0" y="393052"/>
                  </a:lnTo>
                  <a:lnTo>
                    <a:pt x="3062" y="343748"/>
                  </a:lnTo>
                  <a:lnTo>
                    <a:pt x="12004" y="296272"/>
                  </a:lnTo>
                  <a:lnTo>
                    <a:pt x="26456" y="250992"/>
                  </a:lnTo>
                  <a:lnTo>
                    <a:pt x="46052" y="208276"/>
                  </a:lnTo>
                  <a:lnTo>
                    <a:pt x="70422" y="168493"/>
                  </a:lnTo>
                  <a:lnTo>
                    <a:pt x="99197" y="132010"/>
                  </a:lnTo>
                  <a:lnTo>
                    <a:pt x="132010" y="99197"/>
                  </a:lnTo>
                  <a:lnTo>
                    <a:pt x="168493" y="70422"/>
                  </a:lnTo>
                  <a:lnTo>
                    <a:pt x="208276" y="46052"/>
                  </a:lnTo>
                  <a:lnTo>
                    <a:pt x="250992" y="26456"/>
                  </a:lnTo>
                  <a:lnTo>
                    <a:pt x="296272" y="12004"/>
                  </a:lnTo>
                  <a:lnTo>
                    <a:pt x="343748" y="3062"/>
                  </a:lnTo>
                  <a:lnTo>
                    <a:pt x="393052" y="0"/>
                  </a:lnTo>
                  <a:lnTo>
                    <a:pt x="442355" y="3062"/>
                  </a:lnTo>
                  <a:lnTo>
                    <a:pt x="489831" y="12004"/>
                  </a:lnTo>
                  <a:lnTo>
                    <a:pt x="535111" y="26456"/>
                  </a:lnTo>
                  <a:lnTo>
                    <a:pt x="577827" y="46052"/>
                  </a:lnTo>
                  <a:lnTo>
                    <a:pt x="617610" y="70422"/>
                  </a:lnTo>
                  <a:lnTo>
                    <a:pt x="654093" y="99197"/>
                  </a:lnTo>
                  <a:lnTo>
                    <a:pt x="686906" y="132010"/>
                  </a:lnTo>
                  <a:lnTo>
                    <a:pt x="715682" y="168493"/>
                  </a:lnTo>
                  <a:lnTo>
                    <a:pt x="740051" y="208276"/>
                  </a:lnTo>
                  <a:lnTo>
                    <a:pt x="759647" y="250992"/>
                  </a:lnTo>
                  <a:lnTo>
                    <a:pt x="774099" y="296272"/>
                  </a:lnTo>
                  <a:lnTo>
                    <a:pt x="783041" y="343748"/>
                  </a:lnTo>
                  <a:lnTo>
                    <a:pt x="786104" y="393052"/>
                  </a:lnTo>
                  <a:lnTo>
                    <a:pt x="783041" y="442355"/>
                  </a:lnTo>
                  <a:lnTo>
                    <a:pt x="774099" y="489831"/>
                  </a:lnTo>
                  <a:lnTo>
                    <a:pt x="759647" y="535111"/>
                  </a:lnTo>
                  <a:lnTo>
                    <a:pt x="740051" y="577827"/>
                  </a:lnTo>
                  <a:lnTo>
                    <a:pt x="715682" y="617610"/>
                  </a:lnTo>
                  <a:lnTo>
                    <a:pt x="686906" y="654093"/>
                  </a:lnTo>
                  <a:lnTo>
                    <a:pt x="654093" y="686906"/>
                  </a:lnTo>
                  <a:lnTo>
                    <a:pt x="617610" y="715682"/>
                  </a:lnTo>
                  <a:lnTo>
                    <a:pt x="577827" y="740051"/>
                  </a:lnTo>
                  <a:lnTo>
                    <a:pt x="535111" y="759647"/>
                  </a:lnTo>
                  <a:lnTo>
                    <a:pt x="489831" y="774099"/>
                  </a:lnTo>
                  <a:lnTo>
                    <a:pt x="442355" y="783041"/>
                  </a:lnTo>
                  <a:lnTo>
                    <a:pt x="393052" y="786104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8645" y="6164296"/>
              <a:ext cx="786130" cy="786130"/>
            </a:xfrm>
            <a:custGeom>
              <a:avLst/>
              <a:gdLst/>
              <a:ahLst/>
              <a:cxnLst/>
              <a:rect l="l" t="t" r="r" b="b"/>
              <a:pathLst>
                <a:path w="786129" h="786129">
                  <a:moveTo>
                    <a:pt x="0" y="393052"/>
                  </a:moveTo>
                  <a:lnTo>
                    <a:pt x="3062" y="442355"/>
                  </a:lnTo>
                  <a:lnTo>
                    <a:pt x="12004" y="489831"/>
                  </a:lnTo>
                  <a:lnTo>
                    <a:pt x="26456" y="535111"/>
                  </a:lnTo>
                  <a:lnTo>
                    <a:pt x="46052" y="577827"/>
                  </a:lnTo>
                  <a:lnTo>
                    <a:pt x="70422" y="617610"/>
                  </a:lnTo>
                  <a:lnTo>
                    <a:pt x="99197" y="654093"/>
                  </a:lnTo>
                  <a:lnTo>
                    <a:pt x="132010" y="686906"/>
                  </a:lnTo>
                  <a:lnTo>
                    <a:pt x="168493" y="715682"/>
                  </a:lnTo>
                  <a:lnTo>
                    <a:pt x="208276" y="740051"/>
                  </a:lnTo>
                  <a:lnTo>
                    <a:pt x="250992" y="759647"/>
                  </a:lnTo>
                  <a:lnTo>
                    <a:pt x="296272" y="774099"/>
                  </a:lnTo>
                  <a:lnTo>
                    <a:pt x="343748" y="783041"/>
                  </a:lnTo>
                  <a:lnTo>
                    <a:pt x="393052" y="786104"/>
                  </a:lnTo>
                  <a:lnTo>
                    <a:pt x="442355" y="783041"/>
                  </a:lnTo>
                  <a:lnTo>
                    <a:pt x="489831" y="774099"/>
                  </a:lnTo>
                  <a:lnTo>
                    <a:pt x="535111" y="759647"/>
                  </a:lnTo>
                  <a:lnTo>
                    <a:pt x="577827" y="740051"/>
                  </a:lnTo>
                  <a:lnTo>
                    <a:pt x="617610" y="715682"/>
                  </a:lnTo>
                  <a:lnTo>
                    <a:pt x="654093" y="686906"/>
                  </a:lnTo>
                  <a:lnTo>
                    <a:pt x="686906" y="654093"/>
                  </a:lnTo>
                  <a:lnTo>
                    <a:pt x="715682" y="617610"/>
                  </a:lnTo>
                  <a:lnTo>
                    <a:pt x="740051" y="577827"/>
                  </a:lnTo>
                  <a:lnTo>
                    <a:pt x="759647" y="535111"/>
                  </a:lnTo>
                  <a:lnTo>
                    <a:pt x="774099" y="489831"/>
                  </a:lnTo>
                  <a:lnTo>
                    <a:pt x="783041" y="442355"/>
                  </a:lnTo>
                  <a:lnTo>
                    <a:pt x="786104" y="393052"/>
                  </a:lnTo>
                  <a:lnTo>
                    <a:pt x="783041" y="343748"/>
                  </a:lnTo>
                  <a:lnTo>
                    <a:pt x="774099" y="296272"/>
                  </a:lnTo>
                  <a:lnTo>
                    <a:pt x="759647" y="250992"/>
                  </a:lnTo>
                  <a:lnTo>
                    <a:pt x="740051" y="208276"/>
                  </a:lnTo>
                  <a:lnTo>
                    <a:pt x="715682" y="168493"/>
                  </a:lnTo>
                  <a:lnTo>
                    <a:pt x="686906" y="132010"/>
                  </a:lnTo>
                  <a:lnTo>
                    <a:pt x="654093" y="99197"/>
                  </a:lnTo>
                  <a:lnTo>
                    <a:pt x="617610" y="70422"/>
                  </a:lnTo>
                  <a:lnTo>
                    <a:pt x="577827" y="46052"/>
                  </a:lnTo>
                  <a:lnTo>
                    <a:pt x="535111" y="26456"/>
                  </a:lnTo>
                  <a:lnTo>
                    <a:pt x="489831" y="12004"/>
                  </a:lnTo>
                  <a:lnTo>
                    <a:pt x="442355" y="3062"/>
                  </a:lnTo>
                  <a:lnTo>
                    <a:pt x="393052" y="0"/>
                  </a:lnTo>
                  <a:lnTo>
                    <a:pt x="343748" y="3062"/>
                  </a:lnTo>
                  <a:lnTo>
                    <a:pt x="296272" y="12004"/>
                  </a:lnTo>
                  <a:lnTo>
                    <a:pt x="250992" y="26456"/>
                  </a:lnTo>
                  <a:lnTo>
                    <a:pt x="208276" y="46052"/>
                  </a:lnTo>
                  <a:lnTo>
                    <a:pt x="168493" y="70422"/>
                  </a:lnTo>
                  <a:lnTo>
                    <a:pt x="132010" y="99197"/>
                  </a:lnTo>
                  <a:lnTo>
                    <a:pt x="99197" y="132010"/>
                  </a:lnTo>
                  <a:lnTo>
                    <a:pt x="70422" y="168493"/>
                  </a:lnTo>
                  <a:lnTo>
                    <a:pt x="46052" y="208276"/>
                  </a:lnTo>
                  <a:lnTo>
                    <a:pt x="26456" y="250992"/>
                  </a:lnTo>
                  <a:lnTo>
                    <a:pt x="12004" y="296272"/>
                  </a:lnTo>
                  <a:lnTo>
                    <a:pt x="3062" y="343748"/>
                  </a:lnTo>
                  <a:lnTo>
                    <a:pt x="0" y="393052"/>
                  </a:lnTo>
                  <a:close/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90604" y="6164296"/>
              <a:ext cx="786130" cy="786130"/>
            </a:xfrm>
            <a:custGeom>
              <a:avLst/>
              <a:gdLst/>
              <a:ahLst/>
              <a:cxnLst/>
              <a:rect l="l" t="t" r="r" b="b"/>
              <a:pathLst>
                <a:path w="786129" h="786129">
                  <a:moveTo>
                    <a:pt x="393052" y="786104"/>
                  </a:moveTo>
                  <a:lnTo>
                    <a:pt x="343748" y="783041"/>
                  </a:lnTo>
                  <a:lnTo>
                    <a:pt x="296272" y="774099"/>
                  </a:lnTo>
                  <a:lnTo>
                    <a:pt x="250992" y="759647"/>
                  </a:lnTo>
                  <a:lnTo>
                    <a:pt x="208276" y="740051"/>
                  </a:lnTo>
                  <a:lnTo>
                    <a:pt x="168493" y="715682"/>
                  </a:lnTo>
                  <a:lnTo>
                    <a:pt x="132010" y="686906"/>
                  </a:lnTo>
                  <a:lnTo>
                    <a:pt x="99197" y="654093"/>
                  </a:lnTo>
                  <a:lnTo>
                    <a:pt x="70422" y="617610"/>
                  </a:lnTo>
                  <a:lnTo>
                    <a:pt x="46052" y="577827"/>
                  </a:lnTo>
                  <a:lnTo>
                    <a:pt x="26456" y="535111"/>
                  </a:lnTo>
                  <a:lnTo>
                    <a:pt x="12004" y="489831"/>
                  </a:lnTo>
                  <a:lnTo>
                    <a:pt x="3062" y="442355"/>
                  </a:lnTo>
                  <a:lnTo>
                    <a:pt x="0" y="393052"/>
                  </a:lnTo>
                  <a:lnTo>
                    <a:pt x="3062" y="343748"/>
                  </a:lnTo>
                  <a:lnTo>
                    <a:pt x="12004" y="296272"/>
                  </a:lnTo>
                  <a:lnTo>
                    <a:pt x="26456" y="250992"/>
                  </a:lnTo>
                  <a:lnTo>
                    <a:pt x="46052" y="208276"/>
                  </a:lnTo>
                  <a:lnTo>
                    <a:pt x="70422" y="168493"/>
                  </a:lnTo>
                  <a:lnTo>
                    <a:pt x="99197" y="132010"/>
                  </a:lnTo>
                  <a:lnTo>
                    <a:pt x="132010" y="99197"/>
                  </a:lnTo>
                  <a:lnTo>
                    <a:pt x="168493" y="70422"/>
                  </a:lnTo>
                  <a:lnTo>
                    <a:pt x="208276" y="46052"/>
                  </a:lnTo>
                  <a:lnTo>
                    <a:pt x="250992" y="26456"/>
                  </a:lnTo>
                  <a:lnTo>
                    <a:pt x="296272" y="12004"/>
                  </a:lnTo>
                  <a:lnTo>
                    <a:pt x="343748" y="3062"/>
                  </a:lnTo>
                  <a:lnTo>
                    <a:pt x="393052" y="0"/>
                  </a:lnTo>
                  <a:lnTo>
                    <a:pt x="442355" y="3062"/>
                  </a:lnTo>
                  <a:lnTo>
                    <a:pt x="489831" y="12004"/>
                  </a:lnTo>
                  <a:lnTo>
                    <a:pt x="535111" y="26456"/>
                  </a:lnTo>
                  <a:lnTo>
                    <a:pt x="577827" y="46052"/>
                  </a:lnTo>
                  <a:lnTo>
                    <a:pt x="617610" y="70422"/>
                  </a:lnTo>
                  <a:lnTo>
                    <a:pt x="654093" y="99197"/>
                  </a:lnTo>
                  <a:lnTo>
                    <a:pt x="686906" y="132010"/>
                  </a:lnTo>
                  <a:lnTo>
                    <a:pt x="715682" y="168493"/>
                  </a:lnTo>
                  <a:lnTo>
                    <a:pt x="740051" y="208276"/>
                  </a:lnTo>
                  <a:lnTo>
                    <a:pt x="759647" y="250992"/>
                  </a:lnTo>
                  <a:lnTo>
                    <a:pt x="774099" y="296272"/>
                  </a:lnTo>
                  <a:lnTo>
                    <a:pt x="783041" y="343748"/>
                  </a:lnTo>
                  <a:lnTo>
                    <a:pt x="786104" y="393052"/>
                  </a:lnTo>
                  <a:lnTo>
                    <a:pt x="783041" y="442355"/>
                  </a:lnTo>
                  <a:lnTo>
                    <a:pt x="774099" y="489831"/>
                  </a:lnTo>
                  <a:lnTo>
                    <a:pt x="759647" y="535111"/>
                  </a:lnTo>
                  <a:lnTo>
                    <a:pt x="740051" y="577827"/>
                  </a:lnTo>
                  <a:lnTo>
                    <a:pt x="715682" y="617610"/>
                  </a:lnTo>
                  <a:lnTo>
                    <a:pt x="686906" y="654093"/>
                  </a:lnTo>
                  <a:lnTo>
                    <a:pt x="654093" y="686906"/>
                  </a:lnTo>
                  <a:lnTo>
                    <a:pt x="617610" y="715682"/>
                  </a:lnTo>
                  <a:lnTo>
                    <a:pt x="577827" y="740051"/>
                  </a:lnTo>
                  <a:lnTo>
                    <a:pt x="535111" y="759647"/>
                  </a:lnTo>
                  <a:lnTo>
                    <a:pt x="489831" y="774099"/>
                  </a:lnTo>
                  <a:lnTo>
                    <a:pt x="442355" y="783041"/>
                  </a:lnTo>
                  <a:lnTo>
                    <a:pt x="393052" y="786104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90604" y="6164296"/>
              <a:ext cx="786130" cy="786130"/>
            </a:xfrm>
            <a:custGeom>
              <a:avLst/>
              <a:gdLst/>
              <a:ahLst/>
              <a:cxnLst/>
              <a:rect l="l" t="t" r="r" b="b"/>
              <a:pathLst>
                <a:path w="786129" h="786129">
                  <a:moveTo>
                    <a:pt x="0" y="393052"/>
                  </a:moveTo>
                  <a:lnTo>
                    <a:pt x="3062" y="442355"/>
                  </a:lnTo>
                  <a:lnTo>
                    <a:pt x="12004" y="489831"/>
                  </a:lnTo>
                  <a:lnTo>
                    <a:pt x="26456" y="535111"/>
                  </a:lnTo>
                  <a:lnTo>
                    <a:pt x="46052" y="577827"/>
                  </a:lnTo>
                  <a:lnTo>
                    <a:pt x="70422" y="617610"/>
                  </a:lnTo>
                  <a:lnTo>
                    <a:pt x="99197" y="654093"/>
                  </a:lnTo>
                  <a:lnTo>
                    <a:pt x="132010" y="686906"/>
                  </a:lnTo>
                  <a:lnTo>
                    <a:pt x="168493" y="715682"/>
                  </a:lnTo>
                  <a:lnTo>
                    <a:pt x="208276" y="740051"/>
                  </a:lnTo>
                  <a:lnTo>
                    <a:pt x="250992" y="759647"/>
                  </a:lnTo>
                  <a:lnTo>
                    <a:pt x="296272" y="774099"/>
                  </a:lnTo>
                  <a:lnTo>
                    <a:pt x="343748" y="783041"/>
                  </a:lnTo>
                  <a:lnTo>
                    <a:pt x="393052" y="786104"/>
                  </a:lnTo>
                  <a:lnTo>
                    <a:pt x="442355" y="783041"/>
                  </a:lnTo>
                  <a:lnTo>
                    <a:pt x="489831" y="774099"/>
                  </a:lnTo>
                  <a:lnTo>
                    <a:pt x="535111" y="759647"/>
                  </a:lnTo>
                  <a:lnTo>
                    <a:pt x="577827" y="740051"/>
                  </a:lnTo>
                  <a:lnTo>
                    <a:pt x="617610" y="715682"/>
                  </a:lnTo>
                  <a:lnTo>
                    <a:pt x="654093" y="686906"/>
                  </a:lnTo>
                  <a:lnTo>
                    <a:pt x="686906" y="654093"/>
                  </a:lnTo>
                  <a:lnTo>
                    <a:pt x="715682" y="617610"/>
                  </a:lnTo>
                  <a:lnTo>
                    <a:pt x="740051" y="577827"/>
                  </a:lnTo>
                  <a:lnTo>
                    <a:pt x="759647" y="535111"/>
                  </a:lnTo>
                  <a:lnTo>
                    <a:pt x="774099" y="489831"/>
                  </a:lnTo>
                  <a:lnTo>
                    <a:pt x="783041" y="442355"/>
                  </a:lnTo>
                  <a:lnTo>
                    <a:pt x="786104" y="393052"/>
                  </a:lnTo>
                  <a:lnTo>
                    <a:pt x="783041" y="343748"/>
                  </a:lnTo>
                  <a:lnTo>
                    <a:pt x="774099" y="296272"/>
                  </a:lnTo>
                  <a:lnTo>
                    <a:pt x="759647" y="250992"/>
                  </a:lnTo>
                  <a:lnTo>
                    <a:pt x="740051" y="208276"/>
                  </a:lnTo>
                  <a:lnTo>
                    <a:pt x="715682" y="168493"/>
                  </a:lnTo>
                  <a:lnTo>
                    <a:pt x="686906" y="132010"/>
                  </a:lnTo>
                  <a:lnTo>
                    <a:pt x="654093" y="99197"/>
                  </a:lnTo>
                  <a:lnTo>
                    <a:pt x="617610" y="70422"/>
                  </a:lnTo>
                  <a:lnTo>
                    <a:pt x="577827" y="46052"/>
                  </a:lnTo>
                  <a:lnTo>
                    <a:pt x="535111" y="26456"/>
                  </a:lnTo>
                  <a:lnTo>
                    <a:pt x="489831" y="12004"/>
                  </a:lnTo>
                  <a:lnTo>
                    <a:pt x="442355" y="3062"/>
                  </a:lnTo>
                  <a:lnTo>
                    <a:pt x="393052" y="0"/>
                  </a:lnTo>
                  <a:lnTo>
                    <a:pt x="343748" y="3062"/>
                  </a:lnTo>
                  <a:lnTo>
                    <a:pt x="296272" y="12004"/>
                  </a:lnTo>
                  <a:lnTo>
                    <a:pt x="250992" y="26456"/>
                  </a:lnTo>
                  <a:lnTo>
                    <a:pt x="208276" y="46052"/>
                  </a:lnTo>
                  <a:lnTo>
                    <a:pt x="168493" y="70422"/>
                  </a:lnTo>
                  <a:lnTo>
                    <a:pt x="132010" y="99197"/>
                  </a:lnTo>
                  <a:lnTo>
                    <a:pt x="99197" y="132010"/>
                  </a:lnTo>
                  <a:lnTo>
                    <a:pt x="70422" y="168493"/>
                  </a:lnTo>
                  <a:lnTo>
                    <a:pt x="46052" y="208276"/>
                  </a:lnTo>
                  <a:lnTo>
                    <a:pt x="26456" y="250992"/>
                  </a:lnTo>
                  <a:lnTo>
                    <a:pt x="12004" y="296272"/>
                  </a:lnTo>
                  <a:lnTo>
                    <a:pt x="3062" y="343748"/>
                  </a:lnTo>
                  <a:lnTo>
                    <a:pt x="0" y="393052"/>
                  </a:lnTo>
                  <a:close/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4960" y="6688465"/>
              <a:ext cx="848360" cy="380365"/>
            </a:xfrm>
            <a:custGeom>
              <a:avLst/>
              <a:gdLst/>
              <a:ahLst/>
              <a:cxnLst/>
              <a:rect l="l" t="t" r="r" b="b"/>
              <a:pathLst>
                <a:path w="848360" h="380365">
                  <a:moveTo>
                    <a:pt x="676005" y="379976"/>
                  </a:moveTo>
                  <a:lnTo>
                    <a:pt x="673981" y="378178"/>
                  </a:lnTo>
                  <a:lnTo>
                    <a:pt x="673882" y="376105"/>
                  </a:lnTo>
                  <a:lnTo>
                    <a:pt x="672620" y="376304"/>
                  </a:lnTo>
                  <a:lnTo>
                    <a:pt x="671271" y="375867"/>
                  </a:lnTo>
                  <a:lnTo>
                    <a:pt x="521684" y="226367"/>
                  </a:lnTo>
                  <a:lnTo>
                    <a:pt x="487488" y="191755"/>
                  </a:lnTo>
                  <a:lnTo>
                    <a:pt x="451720" y="157229"/>
                  </a:lnTo>
                  <a:lnTo>
                    <a:pt x="416958" y="122110"/>
                  </a:lnTo>
                  <a:lnTo>
                    <a:pt x="385783" y="85721"/>
                  </a:lnTo>
                  <a:lnTo>
                    <a:pt x="287199" y="184306"/>
                  </a:lnTo>
                  <a:lnTo>
                    <a:pt x="294707" y="230208"/>
                  </a:lnTo>
                  <a:lnTo>
                    <a:pt x="286713" y="275195"/>
                  </a:lnTo>
                  <a:lnTo>
                    <a:pt x="265606" y="315808"/>
                  </a:lnTo>
                  <a:lnTo>
                    <a:pt x="233771" y="348590"/>
                  </a:lnTo>
                  <a:lnTo>
                    <a:pt x="193595" y="370083"/>
                  </a:lnTo>
                  <a:lnTo>
                    <a:pt x="147464" y="376829"/>
                  </a:lnTo>
                  <a:lnTo>
                    <a:pt x="101658" y="368626"/>
                  </a:lnTo>
                  <a:lnTo>
                    <a:pt x="60938" y="347662"/>
                  </a:lnTo>
                  <a:lnTo>
                    <a:pt x="28376" y="316052"/>
                  </a:lnTo>
                  <a:lnTo>
                    <a:pt x="7039" y="275914"/>
                  </a:lnTo>
                  <a:lnTo>
                    <a:pt x="0" y="229364"/>
                  </a:lnTo>
                  <a:lnTo>
                    <a:pt x="7778" y="184225"/>
                  </a:lnTo>
                  <a:lnTo>
                    <a:pt x="26151" y="146452"/>
                  </a:lnTo>
                  <a:lnTo>
                    <a:pt x="52935" y="116729"/>
                  </a:lnTo>
                  <a:lnTo>
                    <a:pt x="85944" y="95742"/>
                  </a:lnTo>
                  <a:lnTo>
                    <a:pt x="122994" y="84176"/>
                  </a:lnTo>
                  <a:lnTo>
                    <a:pt x="161900" y="82716"/>
                  </a:lnTo>
                  <a:lnTo>
                    <a:pt x="200477" y="92048"/>
                  </a:lnTo>
                  <a:lnTo>
                    <a:pt x="236540" y="112857"/>
                  </a:lnTo>
                  <a:lnTo>
                    <a:pt x="267904" y="145828"/>
                  </a:lnTo>
                  <a:lnTo>
                    <a:pt x="284930" y="126975"/>
                  </a:lnTo>
                  <a:lnTo>
                    <a:pt x="319863" y="90085"/>
                  </a:lnTo>
                  <a:lnTo>
                    <a:pt x="337128" y="71422"/>
                  </a:lnTo>
                  <a:lnTo>
                    <a:pt x="352966" y="53162"/>
                  </a:lnTo>
                  <a:lnTo>
                    <a:pt x="368546" y="34463"/>
                  </a:lnTo>
                  <a:lnTo>
                    <a:pt x="384918" y="16619"/>
                  </a:lnTo>
                  <a:lnTo>
                    <a:pt x="403130" y="924"/>
                  </a:lnTo>
                  <a:lnTo>
                    <a:pt x="403654" y="287"/>
                  </a:lnTo>
                  <a:lnTo>
                    <a:pt x="404641" y="0"/>
                  </a:lnTo>
                  <a:lnTo>
                    <a:pt x="422457" y="12404"/>
                  </a:lnTo>
                  <a:lnTo>
                    <a:pt x="438376" y="26592"/>
                  </a:lnTo>
                  <a:lnTo>
                    <a:pt x="468358" y="56473"/>
                  </a:lnTo>
                  <a:lnTo>
                    <a:pt x="546884" y="131419"/>
                  </a:lnTo>
                  <a:lnTo>
                    <a:pt x="586406" y="168617"/>
                  </a:lnTo>
                  <a:lnTo>
                    <a:pt x="626213" y="205505"/>
                  </a:lnTo>
                  <a:lnTo>
                    <a:pt x="666388" y="241990"/>
                  </a:lnTo>
                  <a:lnTo>
                    <a:pt x="701799" y="197500"/>
                  </a:lnTo>
                  <a:lnTo>
                    <a:pt x="738316" y="158098"/>
                  </a:lnTo>
                  <a:lnTo>
                    <a:pt x="775315" y="120859"/>
                  </a:lnTo>
                  <a:lnTo>
                    <a:pt x="812172" y="82859"/>
                  </a:lnTo>
                  <a:lnTo>
                    <a:pt x="848259" y="41174"/>
                  </a:lnTo>
                  <a:lnTo>
                    <a:pt x="848259" y="199267"/>
                  </a:lnTo>
                  <a:lnTo>
                    <a:pt x="828672" y="224257"/>
                  </a:lnTo>
                  <a:lnTo>
                    <a:pt x="808823" y="249101"/>
                  </a:lnTo>
                  <a:lnTo>
                    <a:pt x="788014" y="273184"/>
                  </a:lnTo>
                  <a:lnTo>
                    <a:pt x="765548" y="295891"/>
                  </a:lnTo>
                  <a:lnTo>
                    <a:pt x="745352" y="318059"/>
                  </a:lnTo>
                  <a:lnTo>
                    <a:pt x="725099" y="340984"/>
                  </a:lnTo>
                  <a:lnTo>
                    <a:pt x="703302" y="362068"/>
                  </a:lnTo>
                  <a:lnTo>
                    <a:pt x="678477" y="378715"/>
                  </a:lnTo>
                  <a:lnTo>
                    <a:pt x="676005" y="379976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37970" y="6688465"/>
              <a:ext cx="655955" cy="380365"/>
            </a:xfrm>
            <a:custGeom>
              <a:avLst/>
              <a:gdLst/>
              <a:ahLst/>
              <a:cxnLst/>
              <a:rect l="l" t="t" r="r" b="b"/>
              <a:pathLst>
                <a:path w="655955" h="380365">
                  <a:moveTo>
                    <a:pt x="482994" y="379976"/>
                  </a:moveTo>
                  <a:lnTo>
                    <a:pt x="480971" y="378178"/>
                  </a:lnTo>
                  <a:lnTo>
                    <a:pt x="480871" y="376105"/>
                  </a:lnTo>
                  <a:lnTo>
                    <a:pt x="479610" y="376304"/>
                  </a:lnTo>
                  <a:lnTo>
                    <a:pt x="478261" y="375867"/>
                  </a:lnTo>
                  <a:lnTo>
                    <a:pt x="328673" y="226367"/>
                  </a:lnTo>
                  <a:lnTo>
                    <a:pt x="294480" y="191755"/>
                  </a:lnTo>
                  <a:lnTo>
                    <a:pt x="258714" y="157229"/>
                  </a:lnTo>
                  <a:lnTo>
                    <a:pt x="223953" y="122110"/>
                  </a:lnTo>
                  <a:lnTo>
                    <a:pt x="192773" y="85721"/>
                  </a:lnTo>
                  <a:lnTo>
                    <a:pt x="94188" y="184306"/>
                  </a:lnTo>
                  <a:lnTo>
                    <a:pt x="101632" y="230109"/>
                  </a:lnTo>
                  <a:lnTo>
                    <a:pt x="93451" y="275820"/>
                  </a:lnTo>
                  <a:lnTo>
                    <a:pt x="71811" y="317220"/>
                  </a:lnTo>
                  <a:lnTo>
                    <a:pt x="38876" y="350091"/>
                  </a:lnTo>
                  <a:lnTo>
                    <a:pt x="34231" y="340712"/>
                  </a:lnTo>
                  <a:lnTo>
                    <a:pt x="66373" y="308912"/>
                  </a:lnTo>
                  <a:lnTo>
                    <a:pt x="85259" y="271097"/>
                  </a:lnTo>
                  <a:lnTo>
                    <a:pt x="91436" y="230326"/>
                  </a:lnTo>
                  <a:lnTo>
                    <a:pt x="85451" y="189659"/>
                  </a:lnTo>
                  <a:lnTo>
                    <a:pt x="67852" y="152154"/>
                  </a:lnTo>
                  <a:lnTo>
                    <a:pt x="39185" y="120872"/>
                  </a:lnTo>
                  <a:lnTo>
                    <a:pt x="0" y="98871"/>
                  </a:lnTo>
                  <a:lnTo>
                    <a:pt x="162" y="95974"/>
                  </a:lnTo>
                  <a:lnTo>
                    <a:pt x="1960" y="93077"/>
                  </a:lnTo>
                  <a:lnTo>
                    <a:pt x="2859" y="90791"/>
                  </a:lnTo>
                  <a:lnTo>
                    <a:pt x="23891" y="100151"/>
                  </a:lnTo>
                  <a:lnTo>
                    <a:pt x="43190" y="112667"/>
                  </a:lnTo>
                  <a:lnTo>
                    <a:pt x="60331" y="128003"/>
                  </a:lnTo>
                  <a:lnTo>
                    <a:pt x="74893" y="145828"/>
                  </a:lnTo>
                  <a:lnTo>
                    <a:pt x="91921" y="126975"/>
                  </a:lnTo>
                  <a:lnTo>
                    <a:pt x="126863" y="90085"/>
                  </a:lnTo>
                  <a:lnTo>
                    <a:pt x="144130" y="71422"/>
                  </a:lnTo>
                  <a:lnTo>
                    <a:pt x="159966" y="53162"/>
                  </a:lnTo>
                  <a:lnTo>
                    <a:pt x="175542" y="34463"/>
                  </a:lnTo>
                  <a:lnTo>
                    <a:pt x="191909" y="16619"/>
                  </a:lnTo>
                  <a:lnTo>
                    <a:pt x="210119" y="924"/>
                  </a:lnTo>
                  <a:lnTo>
                    <a:pt x="210656" y="287"/>
                  </a:lnTo>
                  <a:lnTo>
                    <a:pt x="211630" y="0"/>
                  </a:lnTo>
                  <a:lnTo>
                    <a:pt x="229447" y="12404"/>
                  </a:lnTo>
                  <a:lnTo>
                    <a:pt x="245365" y="26592"/>
                  </a:lnTo>
                  <a:lnTo>
                    <a:pt x="275347" y="56473"/>
                  </a:lnTo>
                  <a:lnTo>
                    <a:pt x="353873" y="131419"/>
                  </a:lnTo>
                  <a:lnTo>
                    <a:pt x="393395" y="168617"/>
                  </a:lnTo>
                  <a:lnTo>
                    <a:pt x="433202" y="205505"/>
                  </a:lnTo>
                  <a:lnTo>
                    <a:pt x="473378" y="241990"/>
                  </a:lnTo>
                  <a:lnTo>
                    <a:pt x="508889" y="197385"/>
                  </a:lnTo>
                  <a:lnTo>
                    <a:pt x="545512" y="157889"/>
                  </a:lnTo>
                  <a:lnTo>
                    <a:pt x="582616" y="120554"/>
                  </a:lnTo>
                  <a:lnTo>
                    <a:pt x="619571" y="82428"/>
                  </a:lnTo>
                  <a:lnTo>
                    <a:pt x="655748" y="40562"/>
                  </a:lnTo>
                  <a:lnTo>
                    <a:pt x="655748" y="198617"/>
                  </a:lnTo>
                  <a:lnTo>
                    <a:pt x="636032" y="223767"/>
                  </a:lnTo>
                  <a:lnTo>
                    <a:pt x="616067" y="248781"/>
                  </a:lnTo>
                  <a:lnTo>
                    <a:pt x="595140" y="273031"/>
                  </a:lnTo>
                  <a:lnTo>
                    <a:pt x="572537" y="295891"/>
                  </a:lnTo>
                  <a:lnTo>
                    <a:pt x="552341" y="318059"/>
                  </a:lnTo>
                  <a:lnTo>
                    <a:pt x="532088" y="340984"/>
                  </a:lnTo>
                  <a:lnTo>
                    <a:pt x="510292" y="362068"/>
                  </a:lnTo>
                  <a:lnTo>
                    <a:pt x="485467" y="378715"/>
                  </a:lnTo>
                  <a:lnTo>
                    <a:pt x="482994" y="379976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4960" y="6688465"/>
              <a:ext cx="848360" cy="380365"/>
            </a:xfrm>
            <a:custGeom>
              <a:avLst/>
              <a:gdLst/>
              <a:ahLst/>
              <a:cxnLst/>
              <a:rect l="l" t="t" r="r" b="b"/>
              <a:pathLst>
                <a:path w="848360" h="380365">
                  <a:moveTo>
                    <a:pt x="310522" y="145828"/>
                  </a:moveTo>
                  <a:lnTo>
                    <a:pt x="267904" y="145828"/>
                  </a:lnTo>
                  <a:lnTo>
                    <a:pt x="284930" y="126975"/>
                  </a:lnTo>
                  <a:lnTo>
                    <a:pt x="302367" y="108488"/>
                  </a:lnTo>
                  <a:lnTo>
                    <a:pt x="319863" y="90085"/>
                  </a:lnTo>
                  <a:lnTo>
                    <a:pt x="337128" y="71422"/>
                  </a:lnTo>
                  <a:lnTo>
                    <a:pt x="352966" y="53162"/>
                  </a:lnTo>
                  <a:lnTo>
                    <a:pt x="368546" y="34463"/>
                  </a:lnTo>
                  <a:lnTo>
                    <a:pt x="384918" y="16619"/>
                  </a:lnTo>
                  <a:lnTo>
                    <a:pt x="403130" y="924"/>
                  </a:lnTo>
                  <a:lnTo>
                    <a:pt x="403654" y="287"/>
                  </a:lnTo>
                  <a:lnTo>
                    <a:pt x="404628" y="0"/>
                  </a:lnTo>
                  <a:lnTo>
                    <a:pt x="405440" y="487"/>
                  </a:lnTo>
                  <a:lnTo>
                    <a:pt x="418003" y="9291"/>
                  </a:lnTo>
                  <a:lnTo>
                    <a:pt x="407376" y="9291"/>
                  </a:lnTo>
                  <a:lnTo>
                    <a:pt x="379347" y="37437"/>
                  </a:lnTo>
                  <a:lnTo>
                    <a:pt x="352912" y="67172"/>
                  </a:lnTo>
                  <a:lnTo>
                    <a:pt x="326624" y="97119"/>
                  </a:lnTo>
                  <a:lnTo>
                    <a:pt x="299038" y="125897"/>
                  </a:lnTo>
                  <a:lnTo>
                    <a:pt x="304882" y="131029"/>
                  </a:lnTo>
                  <a:lnTo>
                    <a:pt x="309041" y="139147"/>
                  </a:lnTo>
                  <a:lnTo>
                    <a:pt x="310522" y="145828"/>
                  </a:lnTo>
                  <a:close/>
                </a:path>
                <a:path w="848360" h="380365">
                  <a:moveTo>
                    <a:pt x="662205" y="252156"/>
                  </a:moveTo>
                  <a:lnTo>
                    <a:pt x="659145" y="251219"/>
                  </a:lnTo>
                  <a:lnTo>
                    <a:pt x="658071" y="248859"/>
                  </a:lnTo>
                  <a:lnTo>
                    <a:pt x="651456" y="240530"/>
                  </a:lnTo>
                  <a:lnTo>
                    <a:pt x="642148" y="232410"/>
                  </a:lnTo>
                  <a:lnTo>
                    <a:pt x="632241" y="224765"/>
                  </a:lnTo>
                  <a:lnTo>
                    <a:pt x="623827" y="217862"/>
                  </a:lnTo>
                  <a:lnTo>
                    <a:pt x="588329" y="184306"/>
                  </a:lnTo>
                  <a:lnTo>
                    <a:pt x="550879" y="149088"/>
                  </a:lnTo>
                  <a:lnTo>
                    <a:pt x="514412" y="114649"/>
                  </a:lnTo>
                  <a:lnTo>
                    <a:pt x="478210" y="79972"/>
                  </a:lnTo>
                  <a:lnTo>
                    <a:pt x="442467" y="44904"/>
                  </a:lnTo>
                  <a:lnTo>
                    <a:pt x="407376" y="9291"/>
                  </a:lnTo>
                  <a:lnTo>
                    <a:pt x="418003" y="9291"/>
                  </a:lnTo>
                  <a:lnTo>
                    <a:pt x="422445" y="12404"/>
                  </a:lnTo>
                  <a:lnTo>
                    <a:pt x="438363" y="26592"/>
                  </a:lnTo>
                  <a:lnTo>
                    <a:pt x="468345" y="56473"/>
                  </a:lnTo>
                  <a:lnTo>
                    <a:pt x="522783" y="108498"/>
                  </a:lnTo>
                  <a:lnTo>
                    <a:pt x="546875" y="131419"/>
                  </a:lnTo>
                  <a:lnTo>
                    <a:pt x="586401" y="168617"/>
                  </a:lnTo>
                  <a:lnTo>
                    <a:pt x="626211" y="205505"/>
                  </a:lnTo>
                  <a:lnTo>
                    <a:pt x="666388" y="241990"/>
                  </a:lnTo>
                  <a:lnTo>
                    <a:pt x="671221" y="241990"/>
                  </a:lnTo>
                  <a:lnTo>
                    <a:pt x="670718" y="242588"/>
                  </a:lnTo>
                  <a:lnTo>
                    <a:pt x="666626" y="250582"/>
                  </a:lnTo>
                  <a:lnTo>
                    <a:pt x="666537" y="250932"/>
                  </a:lnTo>
                  <a:lnTo>
                    <a:pt x="664490" y="250932"/>
                  </a:lnTo>
                  <a:lnTo>
                    <a:pt x="662205" y="252156"/>
                  </a:lnTo>
                  <a:close/>
                </a:path>
                <a:path w="848360" h="380365">
                  <a:moveTo>
                    <a:pt x="671221" y="241990"/>
                  </a:moveTo>
                  <a:lnTo>
                    <a:pt x="666388" y="241990"/>
                  </a:lnTo>
                  <a:lnTo>
                    <a:pt x="701812" y="197485"/>
                  </a:lnTo>
                  <a:lnTo>
                    <a:pt x="738319" y="158087"/>
                  </a:lnTo>
                  <a:lnTo>
                    <a:pt x="775300" y="120860"/>
                  </a:lnTo>
                  <a:lnTo>
                    <a:pt x="812146" y="82868"/>
                  </a:lnTo>
                  <a:lnTo>
                    <a:pt x="848247" y="41174"/>
                  </a:lnTo>
                  <a:lnTo>
                    <a:pt x="848247" y="108488"/>
                  </a:lnTo>
                  <a:lnTo>
                    <a:pt x="801603" y="108498"/>
                  </a:lnTo>
                  <a:lnTo>
                    <a:pt x="788995" y="120935"/>
                  </a:lnTo>
                  <a:lnTo>
                    <a:pt x="760577" y="149092"/>
                  </a:lnTo>
                  <a:lnTo>
                    <a:pt x="745939" y="163671"/>
                  </a:lnTo>
                  <a:lnTo>
                    <a:pt x="718471" y="191762"/>
                  </a:lnTo>
                  <a:lnTo>
                    <a:pt x="691715" y="220335"/>
                  </a:lnTo>
                  <a:lnTo>
                    <a:pt x="677540" y="234484"/>
                  </a:lnTo>
                  <a:lnTo>
                    <a:pt x="671221" y="241990"/>
                  </a:lnTo>
                  <a:close/>
                </a:path>
                <a:path w="848360" h="380365">
                  <a:moveTo>
                    <a:pt x="324514" y="146977"/>
                  </a:moveTo>
                  <a:lnTo>
                    <a:pt x="310777" y="146977"/>
                  </a:lnTo>
                  <a:lnTo>
                    <a:pt x="380113" y="77653"/>
                  </a:lnTo>
                  <a:lnTo>
                    <a:pt x="384122" y="73694"/>
                  </a:lnTo>
                  <a:lnTo>
                    <a:pt x="390017" y="78802"/>
                  </a:lnTo>
                  <a:lnTo>
                    <a:pt x="387944" y="83111"/>
                  </a:lnTo>
                  <a:lnTo>
                    <a:pt x="390995" y="85721"/>
                  </a:lnTo>
                  <a:lnTo>
                    <a:pt x="385771" y="85721"/>
                  </a:lnTo>
                  <a:lnTo>
                    <a:pt x="324514" y="146977"/>
                  </a:lnTo>
                  <a:close/>
                </a:path>
                <a:path w="848360" h="380365">
                  <a:moveTo>
                    <a:pt x="147464" y="376829"/>
                  </a:moveTo>
                  <a:lnTo>
                    <a:pt x="101959" y="368756"/>
                  </a:lnTo>
                  <a:lnTo>
                    <a:pt x="61212" y="347780"/>
                  </a:lnTo>
                  <a:lnTo>
                    <a:pt x="28471" y="316095"/>
                  </a:lnTo>
                  <a:lnTo>
                    <a:pt x="6984" y="275892"/>
                  </a:lnTo>
                  <a:lnTo>
                    <a:pt x="0" y="229364"/>
                  </a:lnTo>
                  <a:lnTo>
                    <a:pt x="7741" y="184306"/>
                  </a:lnTo>
                  <a:lnTo>
                    <a:pt x="26056" y="146598"/>
                  </a:lnTo>
                  <a:lnTo>
                    <a:pt x="52802" y="116865"/>
                  </a:lnTo>
                  <a:lnTo>
                    <a:pt x="85784" y="95835"/>
                  </a:lnTo>
                  <a:lnTo>
                    <a:pt x="122822" y="84212"/>
                  </a:lnTo>
                  <a:lnTo>
                    <a:pt x="161734" y="82697"/>
                  </a:lnTo>
                  <a:lnTo>
                    <a:pt x="197056" y="91202"/>
                  </a:lnTo>
                  <a:lnTo>
                    <a:pt x="151606" y="91202"/>
                  </a:lnTo>
                  <a:lnTo>
                    <a:pt x="107039" y="98447"/>
                  </a:lnTo>
                  <a:lnTo>
                    <a:pt x="67916" y="117424"/>
                  </a:lnTo>
                  <a:lnTo>
                    <a:pt x="38723" y="144783"/>
                  </a:lnTo>
                  <a:lnTo>
                    <a:pt x="19611" y="178114"/>
                  </a:lnTo>
                  <a:lnTo>
                    <a:pt x="10735" y="215009"/>
                  </a:lnTo>
                  <a:lnTo>
                    <a:pt x="12246" y="253057"/>
                  </a:lnTo>
                  <a:lnTo>
                    <a:pt x="24299" y="289852"/>
                  </a:lnTo>
                  <a:lnTo>
                    <a:pt x="47045" y="322983"/>
                  </a:lnTo>
                  <a:lnTo>
                    <a:pt x="80638" y="350041"/>
                  </a:lnTo>
                  <a:lnTo>
                    <a:pt x="125251" y="365951"/>
                  </a:lnTo>
                  <a:lnTo>
                    <a:pt x="201354" y="365951"/>
                  </a:lnTo>
                  <a:lnTo>
                    <a:pt x="193699" y="370065"/>
                  </a:lnTo>
                  <a:lnTo>
                    <a:pt x="147464" y="376829"/>
                  </a:lnTo>
                  <a:close/>
                </a:path>
                <a:path w="848360" h="380365">
                  <a:moveTo>
                    <a:pt x="676005" y="379976"/>
                  </a:moveTo>
                  <a:lnTo>
                    <a:pt x="673969" y="378178"/>
                  </a:lnTo>
                  <a:lnTo>
                    <a:pt x="673869" y="376105"/>
                  </a:lnTo>
                  <a:lnTo>
                    <a:pt x="635689" y="340984"/>
                  </a:lnTo>
                  <a:lnTo>
                    <a:pt x="597419" y="302697"/>
                  </a:lnTo>
                  <a:lnTo>
                    <a:pt x="559314" y="263669"/>
                  </a:lnTo>
                  <a:lnTo>
                    <a:pt x="521671" y="226367"/>
                  </a:lnTo>
                  <a:lnTo>
                    <a:pt x="487435" y="191710"/>
                  </a:lnTo>
                  <a:lnTo>
                    <a:pt x="451712" y="157229"/>
                  </a:lnTo>
                  <a:lnTo>
                    <a:pt x="416940" y="122103"/>
                  </a:lnTo>
                  <a:lnTo>
                    <a:pt x="385771" y="85721"/>
                  </a:lnTo>
                  <a:lnTo>
                    <a:pt x="390995" y="85721"/>
                  </a:lnTo>
                  <a:lnTo>
                    <a:pt x="424311" y="114225"/>
                  </a:lnTo>
                  <a:lnTo>
                    <a:pt x="459542" y="149092"/>
                  </a:lnTo>
                  <a:lnTo>
                    <a:pt x="494185" y="184997"/>
                  </a:lnTo>
                  <a:lnTo>
                    <a:pt x="528790" y="219223"/>
                  </a:lnTo>
                  <a:lnTo>
                    <a:pt x="566373" y="257015"/>
                  </a:lnTo>
                  <a:lnTo>
                    <a:pt x="604525" y="294478"/>
                  </a:lnTo>
                  <a:lnTo>
                    <a:pt x="642253" y="332191"/>
                  </a:lnTo>
                  <a:lnTo>
                    <a:pt x="678565" y="370735"/>
                  </a:lnTo>
                  <a:lnTo>
                    <a:pt x="690378" y="370735"/>
                  </a:lnTo>
                  <a:lnTo>
                    <a:pt x="678477" y="378715"/>
                  </a:lnTo>
                  <a:lnTo>
                    <a:pt x="676005" y="379976"/>
                  </a:lnTo>
                  <a:close/>
                </a:path>
                <a:path w="848360" h="380365">
                  <a:moveTo>
                    <a:pt x="201354" y="365951"/>
                  </a:moveTo>
                  <a:lnTo>
                    <a:pt x="125251" y="365951"/>
                  </a:lnTo>
                  <a:lnTo>
                    <a:pt x="170784" y="364792"/>
                  </a:lnTo>
                  <a:lnTo>
                    <a:pt x="213376" y="348915"/>
                  </a:lnTo>
                  <a:lnTo>
                    <a:pt x="249168" y="320670"/>
                  </a:lnTo>
                  <a:lnTo>
                    <a:pt x="274300" y="282405"/>
                  </a:lnTo>
                  <a:lnTo>
                    <a:pt x="284913" y="236470"/>
                  </a:lnTo>
                  <a:lnTo>
                    <a:pt x="279664" y="192022"/>
                  </a:lnTo>
                  <a:lnTo>
                    <a:pt x="260866" y="152630"/>
                  </a:lnTo>
                  <a:lnTo>
                    <a:pt x="231362" y="120935"/>
                  </a:lnTo>
                  <a:lnTo>
                    <a:pt x="193995" y="99579"/>
                  </a:lnTo>
                  <a:lnTo>
                    <a:pt x="151606" y="91202"/>
                  </a:lnTo>
                  <a:lnTo>
                    <a:pt x="197056" y="91202"/>
                  </a:lnTo>
                  <a:lnTo>
                    <a:pt x="200339" y="91993"/>
                  </a:lnTo>
                  <a:lnTo>
                    <a:pt x="236456" y="112802"/>
                  </a:lnTo>
                  <a:lnTo>
                    <a:pt x="267904" y="145828"/>
                  </a:lnTo>
                  <a:lnTo>
                    <a:pt x="310522" y="145828"/>
                  </a:lnTo>
                  <a:lnTo>
                    <a:pt x="310777" y="146977"/>
                  </a:lnTo>
                  <a:lnTo>
                    <a:pt x="324514" y="146977"/>
                  </a:lnTo>
                  <a:lnTo>
                    <a:pt x="287186" y="184306"/>
                  </a:lnTo>
                  <a:lnTo>
                    <a:pt x="294741" y="229914"/>
                  </a:lnTo>
                  <a:lnTo>
                    <a:pt x="286801" y="274835"/>
                  </a:lnTo>
                  <a:lnTo>
                    <a:pt x="265736" y="315527"/>
                  </a:lnTo>
                  <a:lnTo>
                    <a:pt x="233912" y="348451"/>
                  </a:lnTo>
                  <a:lnTo>
                    <a:pt x="201354" y="365951"/>
                  </a:lnTo>
                  <a:close/>
                </a:path>
                <a:path w="848360" h="380365">
                  <a:moveTo>
                    <a:pt x="690378" y="370735"/>
                  </a:moveTo>
                  <a:lnTo>
                    <a:pt x="678565" y="370735"/>
                  </a:lnTo>
                  <a:lnTo>
                    <a:pt x="701558" y="350782"/>
                  </a:lnTo>
                  <a:lnTo>
                    <a:pt x="722560" y="328923"/>
                  </a:lnTo>
                  <a:lnTo>
                    <a:pt x="742801" y="306240"/>
                  </a:lnTo>
                  <a:lnTo>
                    <a:pt x="763512" y="283814"/>
                  </a:lnTo>
                  <a:lnTo>
                    <a:pt x="775097" y="271948"/>
                  </a:lnTo>
                  <a:lnTo>
                    <a:pt x="786684" y="259852"/>
                  </a:lnTo>
                  <a:lnTo>
                    <a:pt x="797916" y="247405"/>
                  </a:lnTo>
                  <a:lnTo>
                    <a:pt x="808433" y="234484"/>
                  </a:lnTo>
                  <a:lnTo>
                    <a:pt x="805411" y="203509"/>
                  </a:lnTo>
                  <a:lnTo>
                    <a:pt x="802720" y="171730"/>
                  </a:lnTo>
                  <a:lnTo>
                    <a:pt x="801419" y="144783"/>
                  </a:lnTo>
                  <a:lnTo>
                    <a:pt x="801297" y="131419"/>
                  </a:lnTo>
                  <a:lnTo>
                    <a:pt x="801614" y="108488"/>
                  </a:lnTo>
                  <a:lnTo>
                    <a:pt x="848247" y="108488"/>
                  </a:lnTo>
                  <a:lnTo>
                    <a:pt x="848247" y="199267"/>
                  </a:lnTo>
                  <a:lnTo>
                    <a:pt x="828662" y="224257"/>
                  </a:lnTo>
                  <a:lnTo>
                    <a:pt x="808817" y="249101"/>
                  </a:lnTo>
                  <a:lnTo>
                    <a:pt x="788012" y="273184"/>
                  </a:lnTo>
                  <a:lnTo>
                    <a:pt x="765548" y="295891"/>
                  </a:lnTo>
                  <a:lnTo>
                    <a:pt x="745352" y="318059"/>
                  </a:lnTo>
                  <a:lnTo>
                    <a:pt x="725088" y="340994"/>
                  </a:lnTo>
                  <a:lnTo>
                    <a:pt x="703302" y="362068"/>
                  </a:lnTo>
                  <a:lnTo>
                    <a:pt x="690378" y="370735"/>
                  </a:lnTo>
                  <a:close/>
                </a:path>
                <a:path w="848360" h="380365">
                  <a:moveTo>
                    <a:pt x="666363" y="251619"/>
                  </a:moveTo>
                  <a:lnTo>
                    <a:pt x="665115" y="251531"/>
                  </a:lnTo>
                  <a:lnTo>
                    <a:pt x="664490" y="250932"/>
                  </a:lnTo>
                  <a:lnTo>
                    <a:pt x="666537" y="250932"/>
                  </a:lnTo>
                  <a:lnTo>
                    <a:pt x="666363" y="251619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22308" y="6688465"/>
              <a:ext cx="848360" cy="380365"/>
            </a:xfrm>
            <a:custGeom>
              <a:avLst/>
              <a:gdLst/>
              <a:ahLst/>
              <a:cxnLst/>
              <a:rect l="l" t="t" r="r" b="b"/>
              <a:pathLst>
                <a:path w="848359" h="380365">
                  <a:moveTo>
                    <a:pt x="172254" y="379976"/>
                  </a:moveTo>
                  <a:lnTo>
                    <a:pt x="169781" y="378715"/>
                  </a:lnTo>
                  <a:lnTo>
                    <a:pt x="144956" y="362068"/>
                  </a:lnTo>
                  <a:lnTo>
                    <a:pt x="123160" y="340984"/>
                  </a:lnTo>
                  <a:lnTo>
                    <a:pt x="102907" y="318059"/>
                  </a:lnTo>
                  <a:lnTo>
                    <a:pt x="82711" y="295891"/>
                  </a:lnTo>
                  <a:lnTo>
                    <a:pt x="60244" y="273184"/>
                  </a:lnTo>
                  <a:lnTo>
                    <a:pt x="39435" y="249101"/>
                  </a:lnTo>
                  <a:lnTo>
                    <a:pt x="19586" y="224257"/>
                  </a:lnTo>
                  <a:lnTo>
                    <a:pt x="0" y="199267"/>
                  </a:lnTo>
                  <a:lnTo>
                    <a:pt x="0" y="41174"/>
                  </a:lnTo>
                  <a:lnTo>
                    <a:pt x="36087" y="82859"/>
                  </a:lnTo>
                  <a:lnTo>
                    <a:pt x="72943" y="120859"/>
                  </a:lnTo>
                  <a:lnTo>
                    <a:pt x="109943" y="158098"/>
                  </a:lnTo>
                  <a:lnTo>
                    <a:pt x="146460" y="197500"/>
                  </a:lnTo>
                  <a:lnTo>
                    <a:pt x="181870" y="241990"/>
                  </a:lnTo>
                  <a:lnTo>
                    <a:pt x="222046" y="205505"/>
                  </a:lnTo>
                  <a:lnTo>
                    <a:pt x="261853" y="168617"/>
                  </a:lnTo>
                  <a:lnTo>
                    <a:pt x="301375" y="131419"/>
                  </a:lnTo>
                  <a:lnTo>
                    <a:pt x="379901" y="56473"/>
                  </a:lnTo>
                  <a:lnTo>
                    <a:pt x="409883" y="26592"/>
                  </a:lnTo>
                  <a:lnTo>
                    <a:pt x="425801" y="12404"/>
                  </a:lnTo>
                  <a:lnTo>
                    <a:pt x="443618" y="0"/>
                  </a:lnTo>
                  <a:lnTo>
                    <a:pt x="444604" y="287"/>
                  </a:lnTo>
                  <a:lnTo>
                    <a:pt x="445129" y="924"/>
                  </a:lnTo>
                  <a:lnTo>
                    <a:pt x="463341" y="16619"/>
                  </a:lnTo>
                  <a:lnTo>
                    <a:pt x="479713" y="34463"/>
                  </a:lnTo>
                  <a:lnTo>
                    <a:pt x="495293" y="53162"/>
                  </a:lnTo>
                  <a:lnTo>
                    <a:pt x="511131" y="71422"/>
                  </a:lnTo>
                  <a:lnTo>
                    <a:pt x="528396" y="90085"/>
                  </a:lnTo>
                  <a:lnTo>
                    <a:pt x="563329" y="126975"/>
                  </a:lnTo>
                  <a:lnTo>
                    <a:pt x="580355" y="145828"/>
                  </a:lnTo>
                  <a:lnTo>
                    <a:pt x="611719" y="112857"/>
                  </a:lnTo>
                  <a:lnTo>
                    <a:pt x="647782" y="92048"/>
                  </a:lnTo>
                  <a:lnTo>
                    <a:pt x="686359" y="82716"/>
                  </a:lnTo>
                  <a:lnTo>
                    <a:pt x="725264" y="84176"/>
                  </a:lnTo>
                  <a:lnTo>
                    <a:pt x="762314" y="95742"/>
                  </a:lnTo>
                  <a:lnTo>
                    <a:pt x="795323" y="116729"/>
                  </a:lnTo>
                  <a:lnTo>
                    <a:pt x="822107" y="146452"/>
                  </a:lnTo>
                  <a:lnTo>
                    <a:pt x="840481" y="184225"/>
                  </a:lnTo>
                  <a:lnTo>
                    <a:pt x="848259" y="229364"/>
                  </a:lnTo>
                  <a:lnTo>
                    <a:pt x="841219" y="275914"/>
                  </a:lnTo>
                  <a:lnTo>
                    <a:pt x="819883" y="316052"/>
                  </a:lnTo>
                  <a:lnTo>
                    <a:pt x="787320" y="347662"/>
                  </a:lnTo>
                  <a:lnTo>
                    <a:pt x="746601" y="368626"/>
                  </a:lnTo>
                  <a:lnTo>
                    <a:pt x="700794" y="376829"/>
                  </a:lnTo>
                  <a:lnTo>
                    <a:pt x="654664" y="370083"/>
                  </a:lnTo>
                  <a:lnTo>
                    <a:pt x="614488" y="348590"/>
                  </a:lnTo>
                  <a:lnTo>
                    <a:pt x="582653" y="315808"/>
                  </a:lnTo>
                  <a:lnTo>
                    <a:pt x="561545" y="275195"/>
                  </a:lnTo>
                  <a:lnTo>
                    <a:pt x="553552" y="230208"/>
                  </a:lnTo>
                  <a:lnTo>
                    <a:pt x="561060" y="184306"/>
                  </a:lnTo>
                  <a:lnTo>
                    <a:pt x="462475" y="85721"/>
                  </a:lnTo>
                  <a:lnTo>
                    <a:pt x="431301" y="122110"/>
                  </a:lnTo>
                  <a:lnTo>
                    <a:pt x="396539" y="157229"/>
                  </a:lnTo>
                  <a:lnTo>
                    <a:pt x="360770" y="191755"/>
                  </a:lnTo>
                  <a:lnTo>
                    <a:pt x="326575" y="226367"/>
                  </a:lnTo>
                  <a:lnTo>
                    <a:pt x="176987" y="375867"/>
                  </a:lnTo>
                  <a:lnTo>
                    <a:pt x="175638" y="376304"/>
                  </a:lnTo>
                  <a:lnTo>
                    <a:pt x="174377" y="376105"/>
                  </a:lnTo>
                  <a:lnTo>
                    <a:pt x="174277" y="378178"/>
                  </a:lnTo>
                  <a:lnTo>
                    <a:pt x="172254" y="379976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1809" y="6688465"/>
              <a:ext cx="655955" cy="380365"/>
            </a:xfrm>
            <a:custGeom>
              <a:avLst/>
              <a:gdLst/>
              <a:ahLst/>
              <a:cxnLst/>
              <a:rect l="l" t="t" r="r" b="b"/>
              <a:pathLst>
                <a:path w="655954" h="380365">
                  <a:moveTo>
                    <a:pt x="172754" y="379976"/>
                  </a:moveTo>
                  <a:lnTo>
                    <a:pt x="170281" y="378715"/>
                  </a:lnTo>
                  <a:lnTo>
                    <a:pt x="145456" y="362068"/>
                  </a:lnTo>
                  <a:lnTo>
                    <a:pt x="123660" y="340984"/>
                  </a:lnTo>
                  <a:lnTo>
                    <a:pt x="103406" y="318059"/>
                  </a:lnTo>
                  <a:lnTo>
                    <a:pt x="83211" y="295891"/>
                  </a:lnTo>
                  <a:lnTo>
                    <a:pt x="60608" y="273031"/>
                  </a:lnTo>
                  <a:lnTo>
                    <a:pt x="39680" y="248781"/>
                  </a:lnTo>
                  <a:lnTo>
                    <a:pt x="19715" y="223767"/>
                  </a:lnTo>
                  <a:lnTo>
                    <a:pt x="0" y="198617"/>
                  </a:lnTo>
                  <a:lnTo>
                    <a:pt x="0" y="40562"/>
                  </a:lnTo>
                  <a:lnTo>
                    <a:pt x="36176" y="82428"/>
                  </a:lnTo>
                  <a:lnTo>
                    <a:pt x="73132" y="120554"/>
                  </a:lnTo>
                  <a:lnTo>
                    <a:pt x="110236" y="157889"/>
                  </a:lnTo>
                  <a:lnTo>
                    <a:pt x="146858" y="197385"/>
                  </a:lnTo>
                  <a:lnTo>
                    <a:pt x="182370" y="241990"/>
                  </a:lnTo>
                  <a:lnTo>
                    <a:pt x="222545" y="205505"/>
                  </a:lnTo>
                  <a:lnTo>
                    <a:pt x="262352" y="168617"/>
                  </a:lnTo>
                  <a:lnTo>
                    <a:pt x="301875" y="131419"/>
                  </a:lnTo>
                  <a:lnTo>
                    <a:pt x="380401" y="56473"/>
                  </a:lnTo>
                  <a:lnTo>
                    <a:pt x="410383" y="26592"/>
                  </a:lnTo>
                  <a:lnTo>
                    <a:pt x="426301" y="12404"/>
                  </a:lnTo>
                  <a:lnTo>
                    <a:pt x="444117" y="0"/>
                  </a:lnTo>
                  <a:lnTo>
                    <a:pt x="445091" y="287"/>
                  </a:lnTo>
                  <a:lnTo>
                    <a:pt x="445628" y="924"/>
                  </a:lnTo>
                  <a:lnTo>
                    <a:pt x="463839" y="16619"/>
                  </a:lnTo>
                  <a:lnTo>
                    <a:pt x="480206" y="34463"/>
                  </a:lnTo>
                  <a:lnTo>
                    <a:pt x="495782" y="53162"/>
                  </a:lnTo>
                  <a:lnTo>
                    <a:pt x="511618" y="71422"/>
                  </a:lnTo>
                  <a:lnTo>
                    <a:pt x="528885" y="90085"/>
                  </a:lnTo>
                  <a:lnTo>
                    <a:pt x="563826" y="126975"/>
                  </a:lnTo>
                  <a:lnTo>
                    <a:pt x="580854" y="145828"/>
                  </a:lnTo>
                  <a:lnTo>
                    <a:pt x="595417" y="128003"/>
                  </a:lnTo>
                  <a:lnTo>
                    <a:pt x="612558" y="112667"/>
                  </a:lnTo>
                  <a:lnTo>
                    <a:pt x="631856" y="100151"/>
                  </a:lnTo>
                  <a:lnTo>
                    <a:pt x="652888" y="90791"/>
                  </a:lnTo>
                  <a:lnTo>
                    <a:pt x="653788" y="93077"/>
                  </a:lnTo>
                  <a:lnTo>
                    <a:pt x="655586" y="95974"/>
                  </a:lnTo>
                  <a:lnTo>
                    <a:pt x="655748" y="98871"/>
                  </a:lnTo>
                  <a:lnTo>
                    <a:pt x="616562" y="120872"/>
                  </a:lnTo>
                  <a:lnTo>
                    <a:pt x="587896" y="152154"/>
                  </a:lnTo>
                  <a:lnTo>
                    <a:pt x="570297" y="189659"/>
                  </a:lnTo>
                  <a:lnTo>
                    <a:pt x="564312" y="230326"/>
                  </a:lnTo>
                  <a:lnTo>
                    <a:pt x="570488" y="271097"/>
                  </a:lnTo>
                  <a:lnTo>
                    <a:pt x="589374" y="308912"/>
                  </a:lnTo>
                  <a:lnTo>
                    <a:pt x="621517" y="340712"/>
                  </a:lnTo>
                  <a:lnTo>
                    <a:pt x="616871" y="350091"/>
                  </a:lnTo>
                  <a:lnTo>
                    <a:pt x="583937" y="317220"/>
                  </a:lnTo>
                  <a:lnTo>
                    <a:pt x="562296" y="275820"/>
                  </a:lnTo>
                  <a:lnTo>
                    <a:pt x="554115" y="230109"/>
                  </a:lnTo>
                  <a:lnTo>
                    <a:pt x="561560" y="184306"/>
                  </a:lnTo>
                  <a:lnTo>
                    <a:pt x="462975" y="85721"/>
                  </a:lnTo>
                  <a:lnTo>
                    <a:pt x="431795" y="122110"/>
                  </a:lnTo>
                  <a:lnTo>
                    <a:pt x="397034" y="157229"/>
                  </a:lnTo>
                  <a:lnTo>
                    <a:pt x="361268" y="191755"/>
                  </a:lnTo>
                  <a:lnTo>
                    <a:pt x="327075" y="226367"/>
                  </a:lnTo>
                  <a:lnTo>
                    <a:pt x="177487" y="375867"/>
                  </a:lnTo>
                  <a:lnTo>
                    <a:pt x="176138" y="376304"/>
                  </a:lnTo>
                  <a:lnTo>
                    <a:pt x="174877" y="376105"/>
                  </a:lnTo>
                  <a:lnTo>
                    <a:pt x="174777" y="378178"/>
                  </a:lnTo>
                  <a:lnTo>
                    <a:pt x="172754" y="379976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22308" y="6688465"/>
              <a:ext cx="848360" cy="380365"/>
            </a:xfrm>
            <a:custGeom>
              <a:avLst/>
              <a:gdLst/>
              <a:ahLst/>
              <a:cxnLst/>
              <a:rect l="l" t="t" r="r" b="b"/>
              <a:pathLst>
                <a:path w="848359" h="380365">
                  <a:moveTo>
                    <a:pt x="195630" y="241990"/>
                  </a:moveTo>
                  <a:lnTo>
                    <a:pt x="181858" y="241990"/>
                  </a:lnTo>
                  <a:lnTo>
                    <a:pt x="222035" y="205505"/>
                  </a:lnTo>
                  <a:lnTo>
                    <a:pt x="261845" y="168617"/>
                  </a:lnTo>
                  <a:lnTo>
                    <a:pt x="301371" y="131419"/>
                  </a:lnTo>
                  <a:lnTo>
                    <a:pt x="325474" y="108488"/>
                  </a:lnTo>
                  <a:lnTo>
                    <a:pt x="379901" y="56473"/>
                  </a:lnTo>
                  <a:lnTo>
                    <a:pt x="409883" y="26592"/>
                  </a:lnTo>
                  <a:lnTo>
                    <a:pt x="425801" y="12404"/>
                  </a:lnTo>
                  <a:lnTo>
                    <a:pt x="442806" y="487"/>
                  </a:lnTo>
                  <a:lnTo>
                    <a:pt x="443618" y="0"/>
                  </a:lnTo>
                  <a:lnTo>
                    <a:pt x="444592" y="287"/>
                  </a:lnTo>
                  <a:lnTo>
                    <a:pt x="445116" y="924"/>
                  </a:lnTo>
                  <a:lnTo>
                    <a:pt x="454825" y="9291"/>
                  </a:lnTo>
                  <a:lnTo>
                    <a:pt x="440870" y="9291"/>
                  </a:lnTo>
                  <a:lnTo>
                    <a:pt x="405780" y="44904"/>
                  </a:lnTo>
                  <a:lnTo>
                    <a:pt x="370036" y="79972"/>
                  </a:lnTo>
                  <a:lnTo>
                    <a:pt x="333834" y="114649"/>
                  </a:lnTo>
                  <a:lnTo>
                    <a:pt x="297363" y="149092"/>
                  </a:lnTo>
                  <a:lnTo>
                    <a:pt x="259889" y="184332"/>
                  </a:lnTo>
                  <a:lnTo>
                    <a:pt x="224419" y="217862"/>
                  </a:lnTo>
                  <a:lnTo>
                    <a:pt x="216005" y="224765"/>
                  </a:lnTo>
                  <a:lnTo>
                    <a:pt x="206098" y="232410"/>
                  </a:lnTo>
                  <a:lnTo>
                    <a:pt x="196790" y="240530"/>
                  </a:lnTo>
                  <a:lnTo>
                    <a:pt x="195630" y="241990"/>
                  </a:lnTo>
                  <a:close/>
                </a:path>
                <a:path w="848359" h="380365">
                  <a:moveTo>
                    <a:pt x="592642" y="146977"/>
                  </a:moveTo>
                  <a:lnTo>
                    <a:pt x="537469" y="146977"/>
                  </a:lnTo>
                  <a:lnTo>
                    <a:pt x="539205" y="139147"/>
                  </a:lnTo>
                  <a:lnTo>
                    <a:pt x="543364" y="131029"/>
                  </a:lnTo>
                  <a:lnTo>
                    <a:pt x="549208" y="125897"/>
                  </a:lnTo>
                  <a:lnTo>
                    <a:pt x="521622" y="97119"/>
                  </a:lnTo>
                  <a:lnTo>
                    <a:pt x="495334" y="67172"/>
                  </a:lnTo>
                  <a:lnTo>
                    <a:pt x="468899" y="37437"/>
                  </a:lnTo>
                  <a:lnTo>
                    <a:pt x="440870" y="9291"/>
                  </a:lnTo>
                  <a:lnTo>
                    <a:pt x="454825" y="9291"/>
                  </a:lnTo>
                  <a:lnTo>
                    <a:pt x="463329" y="16619"/>
                  </a:lnTo>
                  <a:lnTo>
                    <a:pt x="479700" y="34463"/>
                  </a:lnTo>
                  <a:lnTo>
                    <a:pt x="495281" y="53162"/>
                  </a:lnTo>
                  <a:lnTo>
                    <a:pt x="511118" y="71422"/>
                  </a:lnTo>
                  <a:lnTo>
                    <a:pt x="528383" y="90085"/>
                  </a:lnTo>
                  <a:lnTo>
                    <a:pt x="545890" y="108498"/>
                  </a:lnTo>
                  <a:lnTo>
                    <a:pt x="563316" y="126975"/>
                  </a:lnTo>
                  <a:lnTo>
                    <a:pt x="580342" y="145828"/>
                  </a:lnTo>
                  <a:lnTo>
                    <a:pt x="593712" y="145828"/>
                  </a:lnTo>
                  <a:lnTo>
                    <a:pt x="592642" y="146977"/>
                  </a:lnTo>
                  <a:close/>
                </a:path>
                <a:path w="848359" h="380365">
                  <a:moveTo>
                    <a:pt x="172242" y="379976"/>
                  </a:moveTo>
                  <a:lnTo>
                    <a:pt x="169769" y="378715"/>
                  </a:lnTo>
                  <a:lnTo>
                    <a:pt x="144944" y="362068"/>
                  </a:lnTo>
                  <a:lnTo>
                    <a:pt x="123148" y="340984"/>
                  </a:lnTo>
                  <a:lnTo>
                    <a:pt x="102894" y="318059"/>
                  </a:lnTo>
                  <a:lnTo>
                    <a:pt x="82699" y="295891"/>
                  </a:lnTo>
                  <a:lnTo>
                    <a:pt x="60234" y="273184"/>
                  </a:lnTo>
                  <a:lnTo>
                    <a:pt x="39429" y="249101"/>
                  </a:lnTo>
                  <a:lnTo>
                    <a:pt x="19584" y="224257"/>
                  </a:lnTo>
                  <a:lnTo>
                    <a:pt x="0" y="199267"/>
                  </a:lnTo>
                  <a:lnTo>
                    <a:pt x="0" y="41174"/>
                  </a:lnTo>
                  <a:lnTo>
                    <a:pt x="36100" y="82868"/>
                  </a:lnTo>
                  <a:lnTo>
                    <a:pt x="60946" y="108488"/>
                  </a:lnTo>
                  <a:lnTo>
                    <a:pt x="46632" y="108488"/>
                  </a:lnTo>
                  <a:lnTo>
                    <a:pt x="47066" y="139829"/>
                  </a:lnTo>
                  <a:lnTo>
                    <a:pt x="45527" y="171730"/>
                  </a:lnTo>
                  <a:lnTo>
                    <a:pt x="42835" y="203509"/>
                  </a:lnTo>
                  <a:lnTo>
                    <a:pt x="39813" y="234484"/>
                  </a:lnTo>
                  <a:lnTo>
                    <a:pt x="50330" y="247405"/>
                  </a:lnTo>
                  <a:lnTo>
                    <a:pt x="61562" y="259852"/>
                  </a:lnTo>
                  <a:lnTo>
                    <a:pt x="73149" y="271948"/>
                  </a:lnTo>
                  <a:lnTo>
                    <a:pt x="84734" y="283814"/>
                  </a:lnTo>
                  <a:lnTo>
                    <a:pt x="105445" y="306240"/>
                  </a:lnTo>
                  <a:lnTo>
                    <a:pt x="125686" y="328923"/>
                  </a:lnTo>
                  <a:lnTo>
                    <a:pt x="146688" y="350782"/>
                  </a:lnTo>
                  <a:lnTo>
                    <a:pt x="169681" y="370735"/>
                  </a:lnTo>
                  <a:lnTo>
                    <a:pt x="180215" y="370735"/>
                  </a:lnTo>
                  <a:lnTo>
                    <a:pt x="174377" y="376105"/>
                  </a:lnTo>
                  <a:lnTo>
                    <a:pt x="174277" y="378178"/>
                  </a:lnTo>
                  <a:lnTo>
                    <a:pt x="172242" y="379976"/>
                  </a:lnTo>
                  <a:close/>
                </a:path>
                <a:path w="848359" h="380365">
                  <a:moveTo>
                    <a:pt x="180215" y="370735"/>
                  </a:moveTo>
                  <a:lnTo>
                    <a:pt x="169681" y="370735"/>
                  </a:lnTo>
                  <a:lnTo>
                    <a:pt x="205994" y="332191"/>
                  </a:lnTo>
                  <a:lnTo>
                    <a:pt x="243721" y="294478"/>
                  </a:lnTo>
                  <a:lnTo>
                    <a:pt x="281873" y="257015"/>
                  </a:lnTo>
                  <a:lnTo>
                    <a:pt x="319457" y="219223"/>
                  </a:lnTo>
                  <a:lnTo>
                    <a:pt x="354061" y="184997"/>
                  </a:lnTo>
                  <a:lnTo>
                    <a:pt x="388709" y="149088"/>
                  </a:lnTo>
                  <a:lnTo>
                    <a:pt x="423935" y="114225"/>
                  </a:lnTo>
                  <a:lnTo>
                    <a:pt x="460302" y="83111"/>
                  </a:lnTo>
                  <a:lnTo>
                    <a:pt x="458229" y="78802"/>
                  </a:lnTo>
                  <a:lnTo>
                    <a:pt x="464124" y="73694"/>
                  </a:lnTo>
                  <a:lnTo>
                    <a:pt x="468133" y="77653"/>
                  </a:lnTo>
                  <a:lnTo>
                    <a:pt x="476202" y="85721"/>
                  </a:lnTo>
                  <a:lnTo>
                    <a:pt x="462475" y="85721"/>
                  </a:lnTo>
                  <a:lnTo>
                    <a:pt x="431306" y="122103"/>
                  </a:lnTo>
                  <a:lnTo>
                    <a:pt x="396534" y="157229"/>
                  </a:lnTo>
                  <a:lnTo>
                    <a:pt x="360758" y="191762"/>
                  </a:lnTo>
                  <a:lnTo>
                    <a:pt x="326575" y="226367"/>
                  </a:lnTo>
                  <a:lnTo>
                    <a:pt x="288932" y="263669"/>
                  </a:lnTo>
                  <a:lnTo>
                    <a:pt x="250827" y="302697"/>
                  </a:lnTo>
                  <a:lnTo>
                    <a:pt x="212547" y="340994"/>
                  </a:lnTo>
                  <a:lnTo>
                    <a:pt x="180215" y="370735"/>
                  </a:lnTo>
                  <a:close/>
                </a:path>
                <a:path w="848359" h="380365">
                  <a:moveTo>
                    <a:pt x="593712" y="145828"/>
                  </a:moveTo>
                  <a:lnTo>
                    <a:pt x="580342" y="145828"/>
                  </a:lnTo>
                  <a:lnTo>
                    <a:pt x="611790" y="112802"/>
                  </a:lnTo>
                  <a:lnTo>
                    <a:pt x="647908" y="91993"/>
                  </a:lnTo>
                  <a:lnTo>
                    <a:pt x="686513" y="82697"/>
                  </a:lnTo>
                  <a:lnTo>
                    <a:pt x="725424" y="84212"/>
                  </a:lnTo>
                  <a:lnTo>
                    <a:pt x="747699" y="91202"/>
                  </a:lnTo>
                  <a:lnTo>
                    <a:pt x="696640" y="91202"/>
                  </a:lnTo>
                  <a:lnTo>
                    <a:pt x="654251" y="99579"/>
                  </a:lnTo>
                  <a:lnTo>
                    <a:pt x="616884" y="120935"/>
                  </a:lnTo>
                  <a:lnTo>
                    <a:pt x="593712" y="145828"/>
                  </a:lnTo>
                  <a:close/>
                </a:path>
                <a:path w="848359" h="380365">
                  <a:moveTo>
                    <a:pt x="700782" y="376829"/>
                  </a:moveTo>
                  <a:lnTo>
                    <a:pt x="654548" y="370065"/>
                  </a:lnTo>
                  <a:lnTo>
                    <a:pt x="614334" y="348451"/>
                  </a:lnTo>
                  <a:lnTo>
                    <a:pt x="582511" y="315527"/>
                  </a:lnTo>
                  <a:lnTo>
                    <a:pt x="561445" y="274835"/>
                  </a:lnTo>
                  <a:lnTo>
                    <a:pt x="553505" y="229914"/>
                  </a:lnTo>
                  <a:lnTo>
                    <a:pt x="561060" y="184306"/>
                  </a:lnTo>
                  <a:lnTo>
                    <a:pt x="462475" y="85721"/>
                  </a:lnTo>
                  <a:lnTo>
                    <a:pt x="476202" y="85721"/>
                  </a:lnTo>
                  <a:lnTo>
                    <a:pt x="537469" y="146977"/>
                  </a:lnTo>
                  <a:lnTo>
                    <a:pt x="592642" y="146977"/>
                  </a:lnTo>
                  <a:lnTo>
                    <a:pt x="587380" y="152630"/>
                  </a:lnTo>
                  <a:lnTo>
                    <a:pt x="568582" y="192022"/>
                  </a:lnTo>
                  <a:lnTo>
                    <a:pt x="563333" y="236470"/>
                  </a:lnTo>
                  <a:lnTo>
                    <a:pt x="573946" y="282405"/>
                  </a:lnTo>
                  <a:lnTo>
                    <a:pt x="599078" y="320670"/>
                  </a:lnTo>
                  <a:lnTo>
                    <a:pt x="634870" y="348915"/>
                  </a:lnTo>
                  <a:lnTo>
                    <a:pt x="677463" y="364792"/>
                  </a:lnTo>
                  <a:lnTo>
                    <a:pt x="722995" y="365951"/>
                  </a:lnTo>
                  <a:lnTo>
                    <a:pt x="751736" y="365951"/>
                  </a:lnTo>
                  <a:lnTo>
                    <a:pt x="746287" y="368756"/>
                  </a:lnTo>
                  <a:lnTo>
                    <a:pt x="700782" y="376829"/>
                  </a:lnTo>
                  <a:close/>
                </a:path>
                <a:path w="848359" h="380365">
                  <a:moveTo>
                    <a:pt x="751736" y="365951"/>
                  </a:moveTo>
                  <a:lnTo>
                    <a:pt x="722995" y="365951"/>
                  </a:lnTo>
                  <a:lnTo>
                    <a:pt x="767608" y="350041"/>
                  </a:lnTo>
                  <a:lnTo>
                    <a:pt x="801201" y="322983"/>
                  </a:lnTo>
                  <a:lnTo>
                    <a:pt x="823947" y="289852"/>
                  </a:lnTo>
                  <a:lnTo>
                    <a:pt x="836000" y="253057"/>
                  </a:lnTo>
                  <a:lnTo>
                    <a:pt x="837511" y="215009"/>
                  </a:lnTo>
                  <a:lnTo>
                    <a:pt x="828635" y="178114"/>
                  </a:lnTo>
                  <a:lnTo>
                    <a:pt x="809523" y="144783"/>
                  </a:lnTo>
                  <a:lnTo>
                    <a:pt x="780330" y="117424"/>
                  </a:lnTo>
                  <a:lnTo>
                    <a:pt x="741207" y="98447"/>
                  </a:lnTo>
                  <a:lnTo>
                    <a:pt x="696640" y="91202"/>
                  </a:lnTo>
                  <a:lnTo>
                    <a:pt x="747699" y="91202"/>
                  </a:lnTo>
                  <a:lnTo>
                    <a:pt x="795444" y="116865"/>
                  </a:lnTo>
                  <a:lnTo>
                    <a:pt x="822190" y="146598"/>
                  </a:lnTo>
                  <a:lnTo>
                    <a:pt x="840505" y="184306"/>
                  </a:lnTo>
                  <a:lnTo>
                    <a:pt x="848247" y="229364"/>
                  </a:lnTo>
                  <a:lnTo>
                    <a:pt x="841262" y="275892"/>
                  </a:lnTo>
                  <a:lnTo>
                    <a:pt x="819775" y="316095"/>
                  </a:lnTo>
                  <a:lnTo>
                    <a:pt x="787034" y="347780"/>
                  </a:lnTo>
                  <a:lnTo>
                    <a:pt x="751736" y="365951"/>
                  </a:lnTo>
                  <a:close/>
                </a:path>
                <a:path w="848359" h="380365">
                  <a:moveTo>
                    <a:pt x="181883" y="251619"/>
                  </a:moveTo>
                  <a:lnTo>
                    <a:pt x="181620" y="250582"/>
                  </a:lnTo>
                  <a:lnTo>
                    <a:pt x="177528" y="242588"/>
                  </a:lnTo>
                  <a:lnTo>
                    <a:pt x="170687" y="234461"/>
                  </a:lnTo>
                  <a:lnTo>
                    <a:pt x="156531" y="220335"/>
                  </a:lnTo>
                  <a:lnTo>
                    <a:pt x="129726" y="191710"/>
                  </a:lnTo>
                  <a:lnTo>
                    <a:pt x="102307" y="163671"/>
                  </a:lnTo>
                  <a:lnTo>
                    <a:pt x="87664" y="149088"/>
                  </a:lnTo>
                  <a:lnTo>
                    <a:pt x="59175" y="120860"/>
                  </a:lnTo>
                  <a:lnTo>
                    <a:pt x="46632" y="108488"/>
                  </a:lnTo>
                  <a:lnTo>
                    <a:pt x="60957" y="108498"/>
                  </a:lnTo>
                  <a:lnTo>
                    <a:pt x="73021" y="120935"/>
                  </a:lnTo>
                  <a:lnTo>
                    <a:pt x="109927" y="158087"/>
                  </a:lnTo>
                  <a:lnTo>
                    <a:pt x="146434" y="197485"/>
                  </a:lnTo>
                  <a:lnTo>
                    <a:pt x="181858" y="241990"/>
                  </a:lnTo>
                  <a:lnTo>
                    <a:pt x="195630" y="241990"/>
                  </a:lnTo>
                  <a:lnTo>
                    <a:pt x="190175" y="248859"/>
                  </a:lnTo>
                  <a:lnTo>
                    <a:pt x="189232" y="250932"/>
                  </a:lnTo>
                  <a:lnTo>
                    <a:pt x="183756" y="250932"/>
                  </a:lnTo>
                  <a:lnTo>
                    <a:pt x="183132" y="251531"/>
                  </a:lnTo>
                  <a:lnTo>
                    <a:pt x="181883" y="251619"/>
                  </a:lnTo>
                  <a:close/>
                </a:path>
                <a:path w="848359" h="380365">
                  <a:moveTo>
                    <a:pt x="186041" y="252156"/>
                  </a:moveTo>
                  <a:lnTo>
                    <a:pt x="183756" y="250932"/>
                  </a:lnTo>
                  <a:lnTo>
                    <a:pt x="189232" y="250932"/>
                  </a:lnTo>
                  <a:lnTo>
                    <a:pt x="189101" y="251219"/>
                  </a:lnTo>
                  <a:lnTo>
                    <a:pt x="186041" y="252156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1946" y="6131950"/>
              <a:ext cx="385445" cy="1492885"/>
            </a:xfrm>
            <a:custGeom>
              <a:avLst/>
              <a:gdLst/>
              <a:ahLst/>
              <a:cxnLst/>
              <a:rect l="l" t="t" r="r" b="b"/>
              <a:pathLst>
                <a:path w="385444" h="1492884">
                  <a:moveTo>
                    <a:pt x="384847" y="1492406"/>
                  </a:moveTo>
                  <a:lnTo>
                    <a:pt x="241453" y="1492406"/>
                  </a:lnTo>
                  <a:lnTo>
                    <a:pt x="192791" y="1487501"/>
                  </a:lnTo>
                  <a:lnTo>
                    <a:pt x="147468" y="1473432"/>
                  </a:lnTo>
                  <a:lnTo>
                    <a:pt x="106453" y="1451170"/>
                  </a:lnTo>
                  <a:lnTo>
                    <a:pt x="70719" y="1421686"/>
                  </a:lnTo>
                  <a:lnTo>
                    <a:pt x="41236" y="1385952"/>
                  </a:lnTo>
                  <a:lnTo>
                    <a:pt x="18974" y="1344938"/>
                  </a:lnTo>
                  <a:lnTo>
                    <a:pt x="4905" y="1299614"/>
                  </a:lnTo>
                  <a:lnTo>
                    <a:pt x="0" y="1250952"/>
                  </a:lnTo>
                  <a:lnTo>
                    <a:pt x="0" y="241453"/>
                  </a:lnTo>
                  <a:lnTo>
                    <a:pt x="4905" y="192791"/>
                  </a:lnTo>
                  <a:lnTo>
                    <a:pt x="18974" y="147468"/>
                  </a:lnTo>
                  <a:lnTo>
                    <a:pt x="41236" y="106453"/>
                  </a:lnTo>
                  <a:lnTo>
                    <a:pt x="70719" y="70719"/>
                  </a:lnTo>
                  <a:lnTo>
                    <a:pt x="106453" y="41236"/>
                  </a:lnTo>
                  <a:lnTo>
                    <a:pt x="147468" y="18974"/>
                  </a:lnTo>
                  <a:lnTo>
                    <a:pt x="192791" y="4905"/>
                  </a:lnTo>
                  <a:lnTo>
                    <a:pt x="241453" y="0"/>
                  </a:lnTo>
                  <a:lnTo>
                    <a:pt x="384847" y="0"/>
                  </a:lnTo>
                  <a:lnTo>
                    <a:pt x="384847" y="1492406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91946" y="6131950"/>
              <a:ext cx="385445" cy="1492885"/>
            </a:xfrm>
            <a:custGeom>
              <a:avLst/>
              <a:gdLst/>
              <a:ahLst/>
              <a:cxnLst/>
              <a:rect l="l" t="t" r="r" b="b"/>
              <a:pathLst>
                <a:path w="385444" h="1492884">
                  <a:moveTo>
                    <a:pt x="384847" y="1492406"/>
                  </a:moveTo>
                  <a:lnTo>
                    <a:pt x="362441" y="1492406"/>
                  </a:lnTo>
                  <a:lnTo>
                    <a:pt x="313150" y="1492406"/>
                  </a:lnTo>
                  <a:lnTo>
                    <a:pt x="263858" y="1492406"/>
                  </a:lnTo>
                  <a:lnTo>
                    <a:pt x="241453" y="1492406"/>
                  </a:lnTo>
                  <a:lnTo>
                    <a:pt x="192791" y="1487501"/>
                  </a:lnTo>
                  <a:lnTo>
                    <a:pt x="147468" y="1473432"/>
                  </a:lnTo>
                  <a:lnTo>
                    <a:pt x="106453" y="1451170"/>
                  </a:lnTo>
                  <a:lnTo>
                    <a:pt x="70719" y="1421686"/>
                  </a:lnTo>
                  <a:lnTo>
                    <a:pt x="41236" y="1385952"/>
                  </a:lnTo>
                  <a:lnTo>
                    <a:pt x="18974" y="1344938"/>
                  </a:lnTo>
                  <a:lnTo>
                    <a:pt x="4905" y="1299614"/>
                  </a:lnTo>
                  <a:lnTo>
                    <a:pt x="0" y="1250952"/>
                  </a:lnTo>
                  <a:lnTo>
                    <a:pt x="0" y="1093218"/>
                  </a:lnTo>
                  <a:lnTo>
                    <a:pt x="0" y="746203"/>
                  </a:lnTo>
                  <a:lnTo>
                    <a:pt x="0" y="399187"/>
                  </a:lnTo>
                  <a:lnTo>
                    <a:pt x="0" y="241453"/>
                  </a:lnTo>
                  <a:lnTo>
                    <a:pt x="4905" y="192791"/>
                  </a:lnTo>
                  <a:lnTo>
                    <a:pt x="18974" y="147468"/>
                  </a:lnTo>
                  <a:lnTo>
                    <a:pt x="41236" y="106453"/>
                  </a:lnTo>
                  <a:lnTo>
                    <a:pt x="70719" y="70719"/>
                  </a:lnTo>
                  <a:lnTo>
                    <a:pt x="106453" y="41236"/>
                  </a:lnTo>
                  <a:lnTo>
                    <a:pt x="147468" y="18974"/>
                  </a:lnTo>
                  <a:lnTo>
                    <a:pt x="192791" y="4905"/>
                  </a:lnTo>
                  <a:lnTo>
                    <a:pt x="241453" y="0"/>
                  </a:lnTo>
                  <a:lnTo>
                    <a:pt x="263858" y="0"/>
                  </a:lnTo>
                  <a:lnTo>
                    <a:pt x="313150" y="0"/>
                  </a:lnTo>
                  <a:lnTo>
                    <a:pt x="362441" y="0"/>
                  </a:lnTo>
                  <a:lnTo>
                    <a:pt x="384847" y="0"/>
                  </a:lnTo>
                  <a:lnTo>
                    <a:pt x="384847" y="233188"/>
                  </a:lnTo>
                  <a:lnTo>
                    <a:pt x="384847" y="746203"/>
                  </a:lnTo>
                  <a:lnTo>
                    <a:pt x="384847" y="1259217"/>
                  </a:lnTo>
                  <a:lnTo>
                    <a:pt x="384847" y="1492406"/>
                  </a:lnTo>
                  <a:close/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1414" y="6184940"/>
              <a:ext cx="0" cy="1386205"/>
            </a:xfrm>
            <a:custGeom>
              <a:avLst/>
              <a:gdLst/>
              <a:ahLst/>
              <a:cxnLst/>
              <a:rect l="l" t="t" r="r" b="b"/>
              <a:pathLst>
                <a:path h="1386204">
                  <a:moveTo>
                    <a:pt x="0" y="1385579"/>
                  </a:moveTo>
                  <a:lnTo>
                    <a:pt x="0" y="1169082"/>
                  </a:lnTo>
                  <a:lnTo>
                    <a:pt x="0" y="692789"/>
                  </a:lnTo>
                  <a:lnTo>
                    <a:pt x="0" y="216496"/>
                  </a:lnTo>
                  <a:lnTo>
                    <a:pt x="0" y="0"/>
                  </a:lnTo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88411" y="6718163"/>
              <a:ext cx="88900" cy="906780"/>
            </a:xfrm>
            <a:custGeom>
              <a:avLst/>
              <a:gdLst/>
              <a:ahLst/>
              <a:cxnLst/>
              <a:rect l="l" t="t" r="r" b="b"/>
              <a:pathLst>
                <a:path w="88900" h="906779">
                  <a:moveTo>
                    <a:pt x="88393" y="906518"/>
                  </a:moveTo>
                  <a:lnTo>
                    <a:pt x="0" y="906518"/>
                  </a:lnTo>
                  <a:lnTo>
                    <a:pt x="88393" y="0"/>
                  </a:lnTo>
                  <a:lnTo>
                    <a:pt x="88393" y="906518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8735" y="6131950"/>
              <a:ext cx="385445" cy="1492885"/>
            </a:xfrm>
            <a:custGeom>
              <a:avLst/>
              <a:gdLst/>
              <a:ahLst/>
              <a:cxnLst/>
              <a:rect l="l" t="t" r="r" b="b"/>
              <a:pathLst>
                <a:path w="385445" h="1492884">
                  <a:moveTo>
                    <a:pt x="143393" y="1492406"/>
                  </a:moveTo>
                  <a:lnTo>
                    <a:pt x="0" y="1492406"/>
                  </a:lnTo>
                  <a:lnTo>
                    <a:pt x="0" y="0"/>
                  </a:lnTo>
                  <a:lnTo>
                    <a:pt x="143393" y="0"/>
                  </a:lnTo>
                  <a:lnTo>
                    <a:pt x="192055" y="4905"/>
                  </a:lnTo>
                  <a:lnTo>
                    <a:pt x="237378" y="18974"/>
                  </a:lnTo>
                  <a:lnTo>
                    <a:pt x="278393" y="41236"/>
                  </a:lnTo>
                  <a:lnTo>
                    <a:pt x="314127" y="70719"/>
                  </a:lnTo>
                  <a:lnTo>
                    <a:pt x="343611" y="106453"/>
                  </a:lnTo>
                  <a:lnTo>
                    <a:pt x="365872" y="147468"/>
                  </a:lnTo>
                  <a:lnTo>
                    <a:pt x="379941" y="192791"/>
                  </a:lnTo>
                  <a:lnTo>
                    <a:pt x="384847" y="241453"/>
                  </a:lnTo>
                  <a:lnTo>
                    <a:pt x="384847" y="1250952"/>
                  </a:lnTo>
                  <a:lnTo>
                    <a:pt x="379941" y="1299614"/>
                  </a:lnTo>
                  <a:lnTo>
                    <a:pt x="365872" y="1344938"/>
                  </a:lnTo>
                  <a:lnTo>
                    <a:pt x="343611" y="1385952"/>
                  </a:lnTo>
                  <a:lnTo>
                    <a:pt x="314127" y="1421686"/>
                  </a:lnTo>
                  <a:lnTo>
                    <a:pt x="278393" y="1451170"/>
                  </a:lnTo>
                  <a:lnTo>
                    <a:pt x="237378" y="1473432"/>
                  </a:lnTo>
                  <a:lnTo>
                    <a:pt x="192055" y="1487501"/>
                  </a:lnTo>
                  <a:lnTo>
                    <a:pt x="143393" y="1492406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8735" y="6131950"/>
              <a:ext cx="385445" cy="1492885"/>
            </a:xfrm>
            <a:custGeom>
              <a:avLst/>
              <a:gdLst/>
              <a:ahLst/>
              <a:cxnLst/>
              <a:rect l="l" t="t" r="r" b="b"/>
              <a:pathLst>
                <a:path w="385445" h="1492884">
                  <a:moveTo>
                    <a:pt x="0" y="1492406"/>
                  </a:moveTo>
                  <a:lnTo>
                    <a:pt x="22405" y="1492406"/>
                  </a:lnTo>
                  <a:lnTo>
                    <a:pt x="71696" y="1492406"/>
                  </a:lnTo>
                  <a:lnTo>
                    <a:pt x="120988" y="1492406"/>
                  </a:lnTo>
                  <a:lnTo>
                    <a:pt x="143393" y="1492406"/>
                  </a:lnTo>
                  <a:lnTo>
                    <a:pt x="192055" y="1487501"/>
                  </a:lnTo>
                  <a:lnTo>
                    <a:pt x="237378" y="1473432"/>
                  </a:lnTo>
                  <a:lnTo>
                    <a:pt x="278393" y="1451170"/>
                  </a:lnTo>
                  <a:lnTo>
                    <a:pt x="314127" y="1421686"/>
                  </a:lnTo>
                  <a:lnTo>
                    <a:pt x="343611" y="1385952"/>
                  </a:lnTo>
                  <a:lnTo>
                    <a:pt x="365872" y="1344938"/>
                  </a:lnTo>
                  <a:lnTo>
                    <a:pt x="379941" y="1299614"/>
                  </a:lnTo>
                  <a:lnTo>
                    <a:pt x="384847" y="1250952"/>
                  </a:lnTo>
                  <a:lnTo>
                    <a:pt x="384847" y="1093218"/>
                  </a:lnTo>
                  <a:lnTo>
                    <a:pt x="384847" y="746203"/>
                  </a:lnTo>
                  <a:lnTo>
                    <a:pt x="384847" y="399187"/>
                  </a:lnTo>
                  <a:lnTo>
                    <a:pt x="384847" y="241453"/>
                  </a:lnTo>
                  <a:lnTo>
                    <a:pt x="379941" y="192791"/>
                  </a:lnTo>
                  <a:lnTo>
                    <a:pt x="365872" y="147468"/>
                  </a:lnTo>
                  <a:lnTo>
                    <a:pt x="343611" y="106453"/>
                  </a:lnTo>
                  <a:lnTo>
                    <a:pt x="314127" y="70719"/>
                  </a:lnTo>
                  <a:lnTo>
                    <a:pt x="278393" y="41236"/>
                  </a:lnTo>
                  <a:lnTo>
                    <a:pt x="237378" y="18974"/>
                  </a:lnTo>
                  <a:lnTo>
                    <a:pt x="192055" y="4905"/>
                  </a:lnTo>
                  <a:lnTo>
                    <a:pt x="143393" y="0"/>
                  </a:lnTo>
                  <a:lnTo>
                    <a:pt x="120988" y="0"/>
                  </a:lnTo>
                  <a:lnTo>
                    <a:pt x="71696" y="0"/>
                  </a:lnTo>
                  <a:lnTo>
                    <a:pt x="22405" y="0"/>
                  </a:lnTo>
                  <a:lnTo>
                    <a:pt x="0" y="0"/>
                  </a:lnTo>
                  <a:lnTo>
                    <a:pt x="0" y="233188"/>
                  </a:lnTo>
                  <a:lnTo>
                    <a:pt x="0" y="746203"/>
                  </a:lnTo>
                  <a:lnTo>
                    <a:pt x="0" y="1259217"/>
                  </a:lnTo>
                  <a:lnTo>
                    <a:pt x="0" y="1492406"/>
                  </a:lnTo>
                  <a:close/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4114" y="6184940"/>
              <a:ext cx="0" cy="1386205"/>
            </a:xfrm>
            <a:custGeom>
              <a:avLst/>
              <a:gdLst/>
              <a:ahLst/>
              <a:cxnLst/>
              <a:rect l="l" t="t" r="r" b="b"/>
              <a:pathLst>
                <a:path h="1386204">
                  <a:moveTo>
                    <a:pt x="0" y="1385579"/>
                  </a:moveTo>
                  <a:lnTo>
                    <a:pt x="0" y="1169082"/>
                  </a:lnTo>
                  <a:lnTo>
                    <a:pt x="0" y="692789"/>
                  </a:lnTo>
                  <a:lnTo>
                    <a:pt x="0" y="216496"/>
                  </a:lnTo>
                  <a:lnTo>
                    <a:pt x="0" y="0"/>
                  </a:lnTo>
                </a:path>
              </a:pathLst>
            </a:custGeom>
            <a:ln w="12488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8735" y="6718163"/>
              <a:ext cx="88900" cy="906780"/>
            </a:xfrm>
            <a:custGeom>
              <a:avLst/>
              <a:gdLst/>
              <a:ahLst/>
              <a:cxnLst/>
              <a:rect l="l" t="t" r="r" b="b"/>
              <a:pathLst>
                <a:path w="88900" h="906779">
                  <a:moveTo>
                    <a:pt x="88393" y="906518"/>
                  </a:moveTo>
                  <a:lnTo>
                    <a:pt x="0" y="906518"/>
                  </a:lnTo>
                  <a:lnTo>
                    <a:pt x="0" y="0"/>
                  </a:lnTo>
                  <a:lnTo>
                    <a:pt x="88393" y="906518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80430" y="4496469"/>
              <a:ext cx="1610995" cy="1247775"/>
            </a:xfrm>
            <a:custGeom>
              <a:avLst/>
              <a:gdLst/>
              <a:ahLst/>
              <a:cxnLst/>
              <a:rect l="l" t="t" r="r" b="b"/>
              <a:pathLst>
                <a:path w="1610995" h="1247775">
                  <a:moveTo>
                    <a:pt x="331297" y="1247393"/>
                  </a:moveTo>
                  <a:lnTo>
                    <a:pt x="498716" y="989662"/>
                  </a:lnTo>
                  <a:lnTo>
                    <a:pt x="1492277" y="989662"/>
                  </a:lnTo>
                  <a:lnTo>
                    <a:pt x="1538464" y="980336"/>
                  </a:lnTo>
                  <a:lnTo>
                    <a:pt x="1576182" y="954904"/>
                  </a:lnTo>
                  <a:lnTo>
                    <a:pt x="1601614" y="917186"/>
                  </a:lnTo>
                  <a:lnTo>
                    <a:pt x="1610940" y="870999"/>
                  </a:lnTo>
                  <a:lnTo>
                    <a:pt x="1610940" y="118662"/>
                  </a:lnTo>
                  <a:lnTo>
                    <a:pt x="1601614" y="72475"/>
                  </a:lnTo>
                  <a:lnTo>
                    <a:pt x="1576182" y="34757"/>
                  </a:lnTo>
                  <a:lnTo>
                    <a:pt x="1538464" y="9325"/>
                  </a:lnTo>
                  <a:lnTo>
                    <a:pt x="1492277" y="0"/>
                  </a:lnTo>
                  <a:lnTo>
                    <a:pt x="118662" y="0"/>
                  </a:lnTo>
                  <a:lnTo>
                    <a:pt x="72475" y="9325"/>
                  </a:lnTo>
                  <a:lnTo>
                    <a:pt x="34757" y="34757"/>
                  </a:lnTo>
                  <a:lnTo>
                    <a:pt x="9325" y="72475"/>
                  </a:lnTo>
                  <a:lnTo>
                    <a:pt x="0" y="118662"/>
                  </a:lnTo>
                  <a:lnTo>
                    <a:pt x="0" y="870999"/>
                  </a:lnTo>
                  <a:lnTo>
                    <a:pt x="9325" y="917186"/>
                  </a:lnTo>
                  <a:lnTo>
                    <a:pt x="34757" y="954904"/>
                  </a:lnTo>
                  <a:lnTo>
                    <a:pt x="72475" y="980336"/>
                  </a:lnTo>
                  <a:lnTo>
                    <a:pt x="118662" y="989662"/>
                  </a:lnTo>
                  <a:lnTo>
                    <a:pt x="331297" y="989662"/>
                  </a:lnTo>
                  <a:lnTo>
                    <a:pt x="331297" y="1247393"/>
                  </a:lnTo>
                  <a:close/>
                </a:path>
              </a:pathLst>
            </a:custGeom>
            <a:solidFill>
              <a:srgbClr val="FDC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80430" y="4496469"/>
              <a:ext cx="1610995" cy="1247775"/>
            </a:xfrm>
            <a:custGeom>
              <a:avLst/>
              <a:gdLst/>
              <a:ahLst/>
              <a:cxnLst/>
              <a:rect l="l" t="t" r="r" b="b"/>
              <a:pathLst>
                <a:path w="1610995" h="1247775">
                  <a:moveTo>
                    <a:pt x="118662" y="989662"/>
                  </a:moveTo>
                  <a:lnTo>
                    <a:pt x="151886" y="989662"/>
                  </a:lnTo>
                  <a:lnTo>
                    <a:pt x="224979" y="989662"/>
                  </a:lnTo>
                  <a:lnTo>
                    <a:pt x="298072" y="989662"/>
                  </a:lnTo>
                  <a:lnTo>
                    <a:pt x="331297" y="989662"/>
                  </a:lnTo>
                  <a:lnTo>
                    <a:pt x="331297" y="1029932"/>
                  </a:lnTo>
                  <a:lnTo>
                    <a:pt x="331297" y="1118527"/>
                  </a:lnTo>
                  <a:lnTo>
                    <a:pt x="331297" y="1207122"/>
                  </a:lnTo>
                  <a:lnTo>
                    <a:pt x="331297" y="1247393"/>
                  </a:lnTo>
                  <a:lnTo>
                    <a:pt x="357456" y="1207122"/>
                  </a:lnTo>
                  <a:lnTo>
                    <a:pt x="415007" y="1118527"/>
                  </a:lnTo>
                  <a:lnTo>
                    <a:pt x="472557" y="1029932"/>
                  </a:lnTo>
                  <a:lnTo>
                    <a:pt x="498716" y="989662"/>
                  </a:lnTo>
                  <a:lnTo>
                    <a:pt x="653960" y="989662"/>
                  </a:lnTo>
                  <a:lnTo>
                    <a:pt x="995497" y="989662"/>
                  </a:lnTo>
                  <a:lnTo>
                    <a:pt x="1337034" y="989662"/>
                  </a:lnTo>
                  <a:lnTo>
                    <a:pt x="1492277" y="989662"/>
                  </a:lnTo>
                  <a:lnTo>
                    <a:pt x="1538464" y="980336"/>
                  </a:lnTo>
                  <a:lnTo>
                    <a:pt x="1576182" y="954904"/>
                  </a:lnTo>
                  <a:lnTo>
                    <a:pt x="1601614" y="917186"/>
                  </a:lnTo>
                  <a:lnTo>
                    <a:pt x="1610940" y="870999"/>
                  </a:lnTo>
                  <a:lnTo>
                    <a:pt x="1610940" y="753447"/>
                  </a:lnTo>
                  <a:lnTo>
                    <a:pt x="1610940" y="494831"/>
                  </a:lnTo>
                  <a:lnTo>
                    <a:pt x="1610940" y="236214"/>
                  </a:lnTo>
                  <a:lnTo>
                    <a:pt x="1610940" y="118662"/>
                  </a:lnTo>
                  <a:lnTo>
                    <a:pt x="1601614" y="72475"/>
                  </a:lnTo>
                  <a:lnTo>
                    <a:pt x="1576182" y="34757"/>
                  </a:lnTo>
                  <a:lnTo>
                    <a:pt x="1538464" y="9325"/>
                  </a:lnTo>
                  <a:lnTo>
                    <a:pt x="1492277" y="0"/>
                  </a:lnTo>
                  <a:lnTo>
                    <a:pt x="1277650" y="0"/>
                  </a:lnTo>
                  <a:lnTo>
                    <a:pt x="805470" y="0"/>
                  </a:lnTo>
                  <a:lnTo>
                    <a:pt x="333289" y="0"/>
                  </a:lnTo>
                  <a:lnTo>
                    <a:pt x="118662" y="0"/>
                  </a:lnTo>
                  <a:lnTo>
                    <a:pt x="72475" y="9325"/>
                  </a:lnTo>
                  <a:lnTo>
                    <a:pt x="34757" y="34757"/>
                  </a:lnTo>
                  <a:lnTo>
                    <a:pt x="9325" y="72475"/>
                  </a:lnTo>
                  <a:lnTo>
                    <a:pt x="0" y="118662"/>
                  </a:lnTo>
                  <a:lnTo>
                    <a:pt x="0" y="236214"/>
                  </a:lnTo>
                  <a:lnTo>
                    <a:pt x="0" y="494831"/>
                  </a:lnTo>
                  <a:lnTo>
                    <a:pt x="0" y="753447"/>
                  </a:lnTo>
                  <a:lnTo>
                    <a:pt x="0" y="870999"/>
                  </a:lnTo>
                  <a:lnTo>
                    <a:pt x="9325" y="917186"/>
                  </a:lnTo>
                  <a:lnTo>
                    <a:pt x="34757" y="954904"/>
                  </a:lnTo>
                  <a:lnTo>
                    <a:pt x="72475" y="980336"/>
                  </a:lnTo>
                  <a:lnTo>
                    <a:pt x="118662" y="989662"/>
                  </a:lnTo>
                  <a:close/>
                </a:path>
              </a:pathLst>
            </a:custGeom>
            <a:ln w="13216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4242" y="4928255"/>
              <a:ext cx="106780" cy="105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2517" y="4928255"/>
              <a:ext cx="106832" cy="1052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0844" y="4928255"/>
              <a:ext cx="106780" cy="105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032" y="4258826"/>
              <a:ext cx="1552929" cy="1551223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8565001" y="6703462"/>
            <a:ext cx="4549775" cy="905510"/>
          </a:xfrm>
          <a:custGeom>
            <a:avLst/>
            <a:gdLst/>
            <a:ahLst/>
            <a:cxnLst/>
            <a:rect l="l" t="t" r="r" b="b"/>
            <a:pathLst>
              <a:path w="4549775" h="905509">
                <a:moveTo>
                  <a:pt x="4098445" y="904999"/>
                </a:moveTo>
                <a:lnTo>
                  <a:pt x="452499" y="904999"/>
                </a:lnTo>
                <a:lnTo>
                  <a:pt x="401441" y="902111"/>
                </a:lnTo>
                <a:lnTo>
                  <a:pt x="351428" y="893569"/>
                </a:lnTo>
                <a:lnTo>
                  <a:pt x="302902" y="879556"/>
                </a:lnTo>
                <a:lnTo>
                  <a:pt x="256307" y="860256"/>
                </a:lnTo>
                <a:lnTo>
                  <a:pt x="212085" y="835852"/>
                </a:lnTo>
                <a:lnTo>
                  <a:pt x="170680" y="806527"/>
                </a:lnTo>
                <a:lnTo>
                  <a:pt x="132534" y="772466"/>
                </a:lnTo>
                <a:lnTo>
                  <a:pt x="98472" y="734320"/>
                </a:lnTo>
                <a:lnTo>
                  <a:pt x="69148" y="692915"/>
                </a:lnTo>
                <a:lnTo>
                  <a:pt x="44744" y="648693"/>
                </a:lnTo>
                <a:lnTo>
                  <a:pt x="25443" y="602097"/>
                </a:lnTo>
                <a:lnTo>
                  <a:pt x="11430" y="553572"/>
                </a:lnTo>
                <a:lnTo>
                  <a:pt x="2888" y="503558"/>
                </a:lnTo>
                <a:lnTo>
                  <a:pt x="0" y="452499"/>
                </a:lnTo>
                <a:lnTo>
                  <a:pt x="2888" y="401441"/>
                </a:lnTo>
                <a:lnTo>
                  <a:pt x="11430" y="351428"/>
                </a:lnTo>
                <a:lnTo>
                  <a:pt x="25443" y="302902"/>
                </a:lnTo>
                <a:lnTo>
                  <a:pt x="44744" y="256307"/>
                </a:lnTo>
                <a:lnTo>
                  <a:pt x="69148" y="212085"/>
                </a:lnTo>
                <a:lnTo>
                  <a:pt x="98472" y="170680"/>
                </a:lnTo>
                <a:lnTo>
                  <a:pt x="132534" y="132534"/>
                </a:lnTo>
                <a:lnTo>
                  <a:pt x="170680" y="98473"/>
                </a:lnTo>
                <a:lnTo>
                  <a:pt x="212085" y="69148"/>
                </a:lnTo>
                <a:lnTo>
                  <a:pt x="256307" y="44744"/>
                </a:lnTo>
                <a:lnTo>
                  <a:pt x="302902" y="25443"/>
                </a:lnTo>
                <a:lnTo>
                  <a:pt x="351428" y="11430"/>
                </a:lnTo>
                <a:lnTo>
                  <a:pt x="401441" y="2888"/>
                </a:lnTo>
                <a:lnTo>
                  <a:pt x="452499" y="0"/>
                </a:lnTo>
                <a:lnTo>
                  <a:pt x="4098445" y="0"/>
                </a:lnTo>
                <a:lnTo>
                  <a:pt x="4149504" y="2888"/>
                </a:lnTo>
                <a:lnTo>
                  <a:pt x="4199517" y="11430"/>
                </a:lnTo>
                <a:lnTo>
                  <a:pt x="4248043" y="25443"/>
                </a:lnTo>
                <a:lnTo>
                  <a:pt x="4294638" y="44744"/>
                </a:lnTo>
                <a:lnTo>
                  <a:pt x="4338860" y="69148"/>
                </a:lnTo>
                <a:lnTo>
                  <a:pt x="4380265" y="98473"/>
                </a:lnTo>
                <a:lnTo>
                  <a:pt x="4418411" y="132534"/>
                </a:lnTo>
                <a:lnTo>
                  <a:pt x="4452472" y="170680"/>
                </a:lnTo>
                <a:lnTo>
                  <a:pt x="4481797" y="212085"/>
                </a:lnTo>
                <a:lnTo>
                  <a:pt x="4506201" y="256307"/>
                </a:lnTo>
                <a:lnTo>
                  <a:pt x="4525502" y="302902"/>
                </a:lnTo>
                <a:lnTo>
                  <a:pt x="4539515" y="351428"/>
                </a:lnTo>
                <a:lnTo>
                  <a:pt x="4548057" y="401441"/>
                </a:lnTo>
                <a:lnTo>
                  <a:pt x="4549747" y="431313"/>
                </a:lnTo>
                <a:lnTo>
                  <a:pt x="4549747" y="473686"/>
                </a:lnTo>
                <a:lnTo>
                  <a:pt x="4539515" y="553572"/>
                </a:lnTo>
                <a:lnTo>
                  <a:pt x="4525502" y="602097"/>
                </a:lnTo>
                <a:lnTo>
                  <a:pt x="4506201" y="648693"/>
                </a:lnTo>
                <a:lnTo>
                  <a:pt x="4481797" y="692915"/>
                </a:lnTo>
                <a:lnTo>
                  <a:pt x="4452472" y="734320"/>
                </a:lnTo>
                <a:lnTo>
                  <a:pt x="4418411" y="772466"/>
                </a:lnTo>
                <a:lnTo>
                  <a:pt x="4380265" y="806527"/>
                </a:lnTo>
                <a:lnTo>
                  <a:pt x="4338860" y="835852"/>
                </a:lnTo>
                <a:lnTo>
                  <a:pt x="4294638" y="860256"/>
                </a:lnTo>
                <a:lnTo>
                  <a:pt x="4248043" y="879556"/>
                </a:lnTo>
                <a:lnTo>
                  <a:pt x="4199517" y="893569"/>
                </a:lnTo>
                <a:lnTo>
                  <a:pt x="4149504" y="902111"/>
                </a:lnTo>
                <a:lnTo>
                  <a:pt x="4098445" y="904999"/>
                </a:lnTo>
                <a:close/>
              </a:path>
            </a:pathLst>
          </a:custGeom>
          <a:solidFill>
            <a:srgbClr val="29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565001" y="7757398"/>
            <a:ext cx="4549775" cy="905510"/>
          </a:xfrm>
          <a:custGeom>
            <a:avLst/>
            <a:gdLst/>
            <a:ahLst/>
            <a:cxnLst/>
            <a:rect l="l" t="t" r="r" b="b"/>
            <a:pathLst>
              <a:path w="4549775" h="905509">
                <a:moveTo>
                  <a:pt x="4098445" y="904999"/>
                </a:moveTo>
                <a:lnTo>
                  <a:pt x="452499" y="904999"/>
                </a:lnTo>
                <a:lnTo>
                  <a:pt x="401441" y="902111"/>
                </a:lnTo>
                <a:lnTo>
                  <a:pt x="351428" y="893569"/>
                </a:lnTo>
                <a:lnTo>
                  <a:pt x="302902" y="879556"/>
                </a:lnTo>
                <a:lnTo>
                  <a:pt x="256307" y="860256"/>
                </a:lnTo>
                <a:lnTo>
                  <a:pt x="212085" y="835852"/>
                </a:lnTo>
                <a:lnTo>
                  <a:pt x="170680" y="806527"/>
                </a:lnTo>
                <a:lnTo>
                  <a:pt x="132534" y="772466"/>
                </a:lnTo>
                <a:lnTo>
                  <a:pt x="98472" y="734320"/>
                </a:lnTo>
                <a:lnTo>
                  <a:pt x="69148" y="692914"/>
                </a:lnTo>
                <a:lnTo>
                  <a:pt x="44744" y="648693"/>
                </a:lnTo>
                <a:lnTo>
                  <a:pt x="25443" y="602097"/>
                </a:lnTo>
                <a:lnTo>
                  <a:pt x="11430" y="553571"/>
                </a:lnTo>
                <a:lnTo>
                  <a:pt x="2888" y="503558"/>
                </a:lnTo>
                <a:lnTo>
                  <a:pt x="0" y="452499"/>
                </a:lnTo>
                <a:lnTo>
                  <a:pt x="2888" y="401441"/>
                </a:lnTo>
                <a:lnTo>
                  <a:pt x="11430" y="351428"/>
                </a:lnTo>
                <a:lnTo>
                  <a:pt x="25443" y="302902"/>
                </a:lnTo>
                <a:lnTo>
                  <a:pt x="44744" y="256307"/>
                </a:lnTo>
                <a:lnTo>
                  <a:pt x="69148" y="212085"/>
                </a:lnTo>
                <a:lnTo>
                  <a:pt x="98472" y="170680"/>
                </a:lnTo>
                <a:lnTo>
                  <a:pt x="132534" y="132534"/>
                </a:lnTo>
                <a:lnTo>
                  <a:pt x="170680" y="98472"/>
                </a:lnTo>
                <a:lnTo>
                  <a:pt x="212085" y="69148"/>
                </a:lnTo>
                <a:lnTo>
                  <a:pt x="256307" y="44744"/>
                </a:lnTo>
                <a:lnTo>
                  <a:pt x="302902" y="25443"/>
                </a:lnTo>
                <a:lnTo>
                  <a:pt x="351428" y="11430"/>
                </a:lnTo>
                <a:lnTo>
                  <a:pt x="401441" y="2888"/>
                </a:lnTo>
                <a:lnTo>
                  <a:pt x="452499" y="0"/>
                </a:lnTo>
                <a:lnTo>
                  <a:pt x="4098445" y="0"/>
                </a:lnTo>
                <a:lnTo>
                  <a:pt x="4149504" y="2888"/>
                </a:lnTo>
                <a:lnTo>
                  <a:pt x="4199517" y="11430"/>
                </a:lnTo>
                <a:lnTo>
                  <a:pt x="4248043" y="25443"/>
                </a:lnTo>
                <a:lnTo>
                  <a:pt x="4294638" y="44744"/>
                </a:lnTo>
                <a:lnTo>
                  <a:pt x="4338860" y="69148"/>
                </a:lnTo>
                <a:lnTo>
                  <a:pt x="4380265" y="98472"/>
                </a:lnTo>
                <a:lnTo>
                  <a:pt x="4418411" y="132534"/>
                </a:lnTo>
                <a:lnTo>
                  <a:pt x="4452472" y="170680"/>
                </a:lnTo>
                <a:lnTo>
                  <a:pt x="4481797" y="212085"/>
                </a:lnTo>
                <a:lnTo>
                  <a:pt x="4506201" y="256307"/>
                </a:lnTo>
                <a:lnTo>
                  <a:pt x="4525502" y="302902"/>
                </a:lnTo>
                <a:lnTo>
                  <a:pt x="4539515" y="351428"/>
                </a:lnTo>
                <a:lnTo>
                  <a:pt x="4548057" y="401441"/>
                </a:lnTo>
                <a:lnTo>
                  <a:pt x="4549747" y="431313"/>
                </a:lnTo>
                <a:lnTo>
                  <a:pt x="4549747" y="473686"/>
                </a:lnTo>
                <a:lnTo>
                  <a:pt x="4539515" y="553571"/>
                </a:lnTo>
                <a:lnTo>
                  <a:pt x="4525502" y="602097"/>
                </a:lnTo>
                <a:lnTo>
                  <a:pt x="4506201" y="648693"/>
                </a:lnTo>
                <a:lnTo>
                  <a:pt x="4481797" y="692914"/>
                </a:lnTo>
                <a:lnTo>
                  <a:pt x="4452472" y="734320"/>
                </a:lnTo>
                <a:lnTo>
                  <a:pt x="4418411" y="772466"/>
                </a:lnTo>
                <a:lnTo>
                  <a:pt x="4380265" y="806527"/>
                </a:lnTo>
                <a:lnTo>
                  <a:pt x="4338860" y="835852"/>
                </a:lnTo>
                <a:lnTo>
                  <a:pt x="4294638" y="860256"/>
                </a:lnTo>
                <a:lnTo>
                  <a:pt x="4248043" y="879556"/>
                </a:lnTo>
                <a:lnTo>
                  <a:pt x="4199517" y="893569"/>
                </a:lnTo>
                <a:lnTo>
                  <a:pt x="4149504" y="902111"/>
                </a:lnTo>
                <a:lnTo>
                  <a:pt x="4098445" y="904999"/>
                </a:lnTo>
                <a:close/>
              </a:path>
            </a:pathLst>
          </a:custGeom>
          <a:solidFill>
            <a:srgbClr val="29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250560" y="6862307"/>
            <a:ext cx="3180080" cy="153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235" dirty="0">
                <a:solidFill>
                  <a:srgbClr val="EDF4F2"/>
                </a:solidFill>
                <a:latin typeface="Trebuchet MS"/>
                <a:cs typeface="Trebuchet MS"/>
              </a:rPr>
              <a:t>Presented</a:t>
            </a:r>
            <a:r>
              <a:rPr sz="3000" spc="90" dirty="0">
                <a:solidFill>
                  <a:srgbClr val="EDF4F2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EDF4F2"/>
                </a:solidFill>
                <a:latin typeface="Trebuchet MS"/>
                <a:cs typeface="Trebuchet MS"/>
              </a:rPr>
              <a:t>by: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000" spc="204" dirty="0">
                <a:solidFill>
                  <a:srgbClr val="EDF4F2"/>
                </a:solidFill>
                <a:latin typeface="Trebuchet MS"/>
                <a:cs typeface="Trebuchet MS"/>
              </a:rPr>
              <a:t>Pratiksha</a:t>
            </a:r>
            <a:r>
              <a:rPr sz="3000" spc="85" dirty="0">
                <a:solidFill>
                  <a:srgbClr val="EDF4F2"/>
                </a:solidFill>
                <a:latin typeface="Trebuchet MS"/>
                <a:cs typeface="Trebuchet MS"/>
              </a:rPr>
              <a:t> </a:t>
            </a:r>
            <a:r>
              <a:rPr sz="3000" spc="295" dirty="0">
                <a:solidFill>
                  <a:srgbClr val="EDF4F2"/>
                </a:solidFill>
                <a:latin typeface="Trebuchet MS"/>
                <a:cs typeface="Trebuchet MS"/>
              </a:rPr>
              <a:t>Saheb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28023" y="8038032"/>
            <a:ext cx="3492345" cy="17652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175" y="1019175"/>
            <a:ext cx="905916" cy="914846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8552301" y="1609767"/>
            <a:ext cx="7409815" cy="2520950"/>
          </a:xfrm>
          <a:prstGeom prst="rect">
            <a:avLst/>
          </a:prstGeom>
        </p:spPr>
        <p:txBody>
          <a:bodyPr vert="horz" wrap="square" lIns="0" tIns="373380" rIns="0" bIns="0" rtlCol="0">
            <a:spAutoFit/>
          </a:bodyPr>
          <a:lstStyle/>
          <a:p>
            <a:pPr marL="12700" marR="5080">
              <a:lnSpc>
                <a:spcPct val="74900"/>
              </a:lnSpc>
              <a:spcBef>
                <a:spcPts val="2940"/>
              </a:spcBef>
            </a:pPr>
            <a:r>
              <a:rPr sz="9350" spc="-925" dirty="0"/>
              <a:t>FAST</a:t>
            </a:r>
            <a:r>
              <a:rPr sz="9350" spc="355" dirty="0"/>
              <a:t> </a:t>
            </a:r>
            <a:r>
              <a:rPr sz="9350" spc="-1440" dirty="0"/>
              <a:t>TAG</a:t>
            </a:r>
            <a:r>
              <a:rPr sz="9350" spc="365" dirty="0"/>
              <a:t> </a:t>
            </a:r>
            <a:r>
              <a:rPr sz="9350" spc="-1160" dirty="0"/>
              <a:t>FRAUD </a:t>
            </a:r>
            <a:r>
              <a:rPr sz="9350" spc="-1120" dirty="0"/>
              <a:t>DETECTION</a:t>
            </a:r>
            <a:endParaRPr sz="9350"/>
          </a:p>
        </p:txBody>
      </p:sp>
      <p:sp>
        <p:nvSpPr>
          <p:cNvPr id="45" name="object 45"/>
          <p:cNvSpPr txBox="1"/>
          <p:nvPr/>
        </p:nvSpPr>
        <p:spPr>
          <a:xfrm>
            <a:off x="8552301" y="4277718"/>
            <a:ext cx="6823075" cy="156400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 marR="5080">
              <a:lnSpc>
                <a:spcPts val="5480"/>
              </a:lnSpc>
              <a:spcBef>
                <a:spcPts val="1245"/>
              </a:spcBef>
            </a:pPr>
            <a:r>
              <a:rPr sz="5500" spc="-645" dirty="0">
                <a:solidFill>
                  <a:srgbClr val="290505"/>
                </a:solidFill>
                <a:latin typeface="Trebuchet MS"/>
                <a:cs typeface="Trebuchet MS"/>
              </a:rPr>
              <a:t>USING</a:t>
            </a:r>
            <a:r>
              <a:rPr sz="5500" spc="2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5500" spc="-535" dirty="0">
                <a:solidFill>
                  <a:srgbClr val="290505"/>
                </a:solidFill>
                <a:latin typeface="Trebuchet MS"/>
                <a:cs typeface="Trebuchet MS"/>
              </a:rPr>
              <a:t>MACHINE</a:t>
            </a:r>
            <a:r>
              <a:rPr sz="5500" spc="2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5500" spc="-650" dirty="0">
                <a:solidFill>
                  <a:srgbClr val="290505"/>
                </a:solidFill>
                <a:latin typeface="Trebuchet MS"/>
                <a:cs typeface="Trebuchet MS"/>
              </a:rPr>
              <a:t>LEARNING </a:t>
            </a:r>
            <a:r>
              <a:rPr sz="5500" spc="-710" dirty="0">
                <a:solidFill>
                  <a:srgbClr val="290505"/>
                </a:solidFill>
                <a:latin typeface="Trebuchet MS"/>
                <a:cs typeface="Trebuchet MS"/>
              </a:rPr>
              <a:t>TECHNIQUE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0574" y="7741"/>
            <a:ext cx="4816556" cy="59340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75" y="8543875"/>
            <a:ext cx="581025" cy="581025"/>
            <a:chOff x="16544875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0" y="8712014"/>
              <a:ext cx="330453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1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793" y="279896"/>
                  </a:moveTo>
                  <a:lnTo>
                    <a:pt x="556126" y="234522"/>
                  </a:lnTo>
                  <a:lnTo>
                    <a:pt x="545513" y="191468"/>
                  </a:lnTo>
                  <a:lnTo>
                    <a:pt x="528531" y="151315"/>
                  </a:lnTo>
                  <a:lnTo>
                    <a:pt x="505758" y="114639"/>
                  </a:lnTo>
                  <a:lnTo>
                    <a:pt x="477772" y="82020"/>
                  </a:lnTo>
                  <a:lnTo>
                    <a:pt x="445153" y="54034"/>
                  </a:lnTo>
                  <a:lnTo>
                    <a:pt x="408477" y="31261"/>
                  </a:lnTo>
                  <a:lnTo>
                    <a:pt x="368324" y="14279"/>
                  </a:lnTo>
                  <a:lnTo>
                    <a:pt x="325271" y="3666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271" y="556126"/>
                  </a:lnTo>
                  <a:lnTo>
                    <a:pt x="368324" y="545513"/>
                  </a:lnTo>
                  <a:lnTo>
                    <a:pt x="408477" y="528531"/>
                  </a:lnTo>
                  <a:lnTo>
                    <a:pt x="445153" y="505758"/>
                  </a:lnTo>
                  <a:lnTo>
                    <a:pt x="477772" y="477772"/>
                  </a:lnTo>
                  <a:lnTo>
                    <a:pt x="505758" y="445153"/>
                  </a:lnTo>
                  <a:lnTo>
                    <a:pt x="528531" y="408477"/>
                  </a:lnTo>
                  <a:lnTo>
                    <a:pt x="545513" y="368324"/>
                  </a:lnTo>
                  <a:lnTo>
                    <a:pt x="556126" y="325271"/>
                  </a:lnTo>
                  <a:lnTo>
                    <a:pt x="559793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681" y="1476918"/>
            <a:ext cx="9944099" cy="5838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0747" y="7740065"/>
            <a:ext cx="1730311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190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0" dirty="0">
                <a:solidFill>
                  <a:srgbClr val="290505"/>
                </a:solidFill>
                <a:latin typeface="Trebuchet MS"/>
                <a:cs typeface="Trebuchet MS"/>
              </a:rPr>
              <a:t>consistently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290505"/>
                </a:solidFill>
                <a:latin typeface="Trebuchet MS"/>
                <a:cs typeface="Trebuchet MS"/>
              </a:rPr>
              <a:t>higher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transaction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290505"/>
                </a:solidFill>
                <a:latin typeface="Trebuchet MS"/>
                <a:cs typeface="Trebuchet MS"/>
              </a:rPr>
              <a:t>amounts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0" dirty="0">
                <a:solidFill>
                  <a:srgbClr val="290505"/>
                </a:solidFill>
                <a:latin typeface="Trebuchet MS"/>
                <a:cs typeface="Trebuchet MS"/>
              </a:rPr>
              <a:t>Regular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290505"/>
                </a:solidFill>
                <a:latin typeface="Trebuchet MS"/>
                <a:cs typeface="Trebuchet MS"/>
              </a:rPr>
              <a:t>lanes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290505"/>
                </a:solidFill>
                <a:latin typeface="Trebuchet MS"/>
                <a:cs typeface="Trebuchet MS"/>
              </a:rPr>
              <a:t>might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290505"/>
                </a:solidFill>
                <a:latin typeface="Trebuchet MS"/>
                <a:cs typeface="Trebuchet MS"/>
              </a:rPr>
              <a:t>indicate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290505"/>
                </a:solidFill>
                <a:latin typeface="Trebuchet MS"/>
                <a:cs typeface="Trebuchet MS"/>
              </a:rPr>
              <a:t>that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these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290505"/>
                </a:solidFill>
                <a:latin typeface="Trebuchet MS"/>
                <a:cs typeface="Trebuchet MS"/>
              </a:rPr>
              <a:t>lanes </a:t>
            </a:r>
            <a:r>
              <a:rPr sz="2800" spc="160" dirty="0">
                <a:solidFill>
                  <a:srgbClr val="290505"/>
                </a:solidFill>
                <a:latin typeface="Trebuchet MS"/>
                <a:cs typeface="Trebuchet MS"/>
              </a:rPr>
              <a:t>handle</a:t>
            </a:r>
            <a:r>
              <a:rPr sz="28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transactions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290505"/>
                </a:solidFill>
                <a:latin typeface="Trebuchet MS"/>
                <a:cs typeface="Trebuchet MS"/>
              </a:rPr>
              <a:t>that</a:t>
            </a:r>
            <a:r>
              <a:rPr sz="28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290505"/>
                </a:solidFill>
                <a:latin typeface="Trebuchet MS"/>
                <a:cs typeface="Trebuchet MS"/>
              </a:rPr>
              <a:t>are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290505"/>
                </a:solidFill>
                <a:latin typeface="Trebuchet MS"/>
                <a:cs typeface="Trebuchet MS"/>
              </a:rPr>
              <a:t>either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290505"/>
                </a:solidFill>
                <a:latin typeface="Trebuchet MS"/>
                <a:cs typeface="Trebuchet MS"/>
              </a:rPr>
              <a:t>larger</a:t>
            </a:r>
            <a:r>
              <a:rPr sz="28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20" dirty="0">
                <a:solidFill>
                  <a:srgbClr val="290505"/>
                </a:solidFill>
                <a:latin typeface="Trebuchet MS"/>
                <a:cs typeface="Trebuchet MS"/>
              </a:rPr>
              <a:t>amount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290505"/>
                </a:solidFill>
                <a:latin typeface="Trebuchet MS"/>
                <a:cs typeface="Trebuchet MS"/>
              </a:rPr>
              <a:t>or</a:t>
            </a:r>
            <a:r>
              <a:rPr sz="28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more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290505"/>
                </a:solidFill>
                <a:latin typeface="Trebuchet MS"/>
                <a:cs typeface="Trebuchet MS"/>
              </a:rPr>
              <a:t>frequent</a:t>
            </a:r>
            <a:r>
              <a:rPr sz="28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290505"/>
                </a:solidFill>
                <a:latin typeface="Trebuchet MS"/>
                <a:cs typeface="Trebuchet MS"/>
              </a:rPr>
              <a:t>than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85" dirty="0">
                <a:solidFill>
                  <a:srgbClr val="290505"/>
                </a:solidFill>
                <a:latin typeface="Trebuchet MS"/>
                <a:cs typeface="Trebuchet MS"/>
              </a:rPr>
              <a:t>Express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290505"/>
                </a:solidFill>
                <a:latin typeface="Trebuchet MS"/>
                <a:cs typeface="Trebuchet MS"/>
              </a:rPr>
              <a:t>lanes.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sz="2800" spc="190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800" spc="32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peak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290505"/>
                </a:solidFill>
                <a:latin typeface="Trebuchet MS"/>
                <a:cs typeface="Trebuchet MS"/>
              </a:rPr>
              <a:t>on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85" dirty="0">
                <a:solidFill>
                  <a:srgbClr val="290505"/>
                </a:solidFill>
                <a:latin typeface="Trebuchet MS"/>
                <a:cs typeface="Trebuchet MS"/>
              </a:rPr>
              <a:t>Wednesday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0" dirty="0">
                <a:solidFill>
                  <a:srgbClr val="290505"/>
                </a:solidFill>
                <a:latin typeface="Trebuchet MS"/>
                <a:cs typeface="Trebuchet MS"/>
              </a:rPr>
              <a:t>Regular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290505"/>
                </a:solidFill>
                <a:latin typeface="Trebuchet MS"/>
                <a:cs typeface="Trebuchet MS"/>
              </a:rPr>
              <a:t>lanes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could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290505"/>
                </a:solidFill>
                <a:latin typeface="Trebuchet MS"/>
                <a:cs typeface="Trebuchet MS"/>
              </a:rPr>
              <a:t>point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290505"/>
                </a:solidFill>
                <a:latin typeface="Trebuchet MS"/>
                <a:cs typeface="Trebuchet MS"/>
              </a:rPr>
              <a:t>higher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290505"/>
                </a:solidFill>
                <a:latin typeface="Trebuchet MS"/>
                <a:cs typeface="Trebuchet MS"/>
              </a:rPr>
              <a:t>traffic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290505"/>
                </a:solidFill>
                <a:latin typeface="Trebuchet MS"/>
                <a:cs typeface="Trebuchet MS"/>
              </a:rPr>
              <a:t>volume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290505"/>
                </a:solidFill>
                <a:latin typeface="Trebuchet MS"/>
                <a:cs typeface="Trebuchet MS"/>
              </a:rPr>
              <a:t>or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290505"/>
                </a:solidFill>
                <a:latin typeface="Trebuchet MS"/>
                <a:cs typeface="Trebuchet MS"/>
              </a:rPr>
              <a:t>higher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value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transactions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25" dirty="0">
                <a:solidFill>
                  <a:srgbClr val="290505"/>
                </a:solidFill>
                <a:latin typeface="Trebuchet MS"/>
                <a:cs typeface="Trebuchet MS"/>
              </a:rPr>
              <a:t>occurring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290505"/>
                </a:solidFill>
                <a:latin typeface="Trebuchet MS"/>
                <a:cs typeface="Trebuchet MS"/>
              </a:rPr>
              <a:t>mid-</a:t>
            </a:r>
            <a:r>
              <a:rPr sz="2800" spc="95" dirty="0">
                <a:solidFill>
                  <a:srgbClr val="290505"/>
                </a:solidFill>
                <a:latin typeface="Trebuchet MS"/>
                <a:cs typeface="Trebuchet MS"/>
              </a:rPr>
              <a:t>week.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2147" y="6733"/>
            <a:ext cx="4215081" cy="51819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80" y="8543875"/>
            <a:ext cx="581025" cy="581025"/>
            <a:chOff x="16544880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909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6" y="8554241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206" y="279896"/>
                  </a:moveTo>
                  <a:lnTo>
                    <a:pt x="556540" y="234522"/>
                  </a:lnTo>
                  <a:lnTo>
                    <a:pt x="545926" y="191468"/>
                  </a:lnTo>
                  <a:lnTo>
                    <a:pt x="528944" y="151315"/>
                  </a:lnTo>
                  <a:lnTo>
                    <a:pt x="506171" y="114639"/>
                  </a:lnTo>
                  <a:lnTo>
                    <a:pt x="478186" y="82020"/>
                  </a:lnTo>
                  <a:lnTo>
                    <a:pt x="445566" y="54034"/>
                  </a:lnTo>
                  <a:lnTo>
                    <a:pt x="408890" y="31261"/>
                  </a:lnTo>
                  <a:lnTo>
                    <a:pt x="368737" y="14279"/>
                  </a:lnTo>
                  <a:lnTo>
                    <a:pt x="325684" y="3666"/>
                  </a:lnTo>
                  <a:lnTo>
                    <a:pt x="280309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309" y="559793"/>
                  </a:lnTo>
                  <a:lnTo>
                    <a:pt x="325684" y="556126"/>
                  </a:lnTo>
                  <a:lnTo>
                    <a:pt x="368737" y="545513"/>
                  </a:lnTo>
                  <a:lnTo>
                    <a:pt x="408890" y="528531"/>
                  </a:lnTo>
                  <a:lnTo>
                    <a:pt x="445566" y="505758"/>
                  </a:lnTo>
                  <a:lnTo>
                    <a:pt x="478186" y="477772"/>
                  </a:lnTo>
                  <a:lnTo>
                    <a:pt x="506171" y="445153"/>
                  </a:lnTo>
                  <a:lnTo>
                    <a:pt x="528944" y="408477"/>
                  </a:lnTo>
                  <a:lnTo>
                    <a:pt x="545926" y="368324"/>
                  </a:lnTo>
                  <a:lnTo>
                    <a:pt x="556540" y="325271"/>
                  </a:lnTo>
                  <a:lnTo>
                    <a:pt x="560206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397" y="1280161"/>
            <a:ext cx="12639674" cy="67722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648" y="8270981"/>
            <a:ext cx="1740725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905" algn="just">
              <a:lnSpc>
                <a:spcPct val="116100"/>
              </a:lnSpc>
              <a:spcBef>
                <a:spcPts val="100"/>
              </a:spcBef>
            </a:pP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Illustrates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290505"/>
                </a:solidFill>
                <a:latin typeface="Trebuchet MS"/>
                <a:cs typeface="Trebuchet MS"/>
              </a:rPr>
              <a:t>relationship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29" dirty="0">
                <a:solidFill>
                  <a:srgbClr val="290505"/>
                </a:solidFill>
                <a:latin typeface="Trebuchet MS"/>
                <a:cs typeface="Trebuchet MS"/>
              </a:rPr>
              <a:t>between</a:t>
            </a:r>
            <a:r>
              <a:rPr sz="2800" spc="32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60" dirty="0">
                <a:solidFill>
                  <a:srgbClr val="290505"/>
                </a:solidFill>
                <a:latin typeface="Trebuchet MS"/>
                <a:cs typeface="Trebuchet MS"/>
              </a:rPr>
              <a:t>speed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transaction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14" dirty="0">
                <a:solidFill>
                  <a:srgbClr val="290505"/>
                </a:solidFill>
                <a:latin typeface="Trebuchet MS"/>
                <a:cs typeface="Trebuchet MS"/>
              </a:rPr>
              <a:t>amount,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290505"/>
                </a:solidFill>
                <a:latin typeface="Trebuchet MS"/>
                <a:cs typeface="Trebuchet MS"/>
              </a:rPr>
              <a:t>highlighting</a:t>
            </a:r>
            <a:r>
              <a:rPr sz="2800" spc="33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04" dirty="0">
                <a:solidFill>
                  <a:srgbClr val="290505"/>
                </a:solidFill>
                <a:latin typeface="Trebuchet MS"/>
                <a:cs typeface="Trebuchet MS"/>
              </a:rPr>
              <a:t>transactions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flagged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290505"/>
                </a:solidFill>
                <a:latin typeface="Trebuchet MS"/>
                <a:cs typeface="Trebuchet MS"/>
              </a:rPr>
              <a:t>as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290505"/>
                </a:solidFill>
                <a:latin typeface="Trebuchet MS"/>
                <a:cs typeface="Trebuchet MS"/>
              </a:rPr>
              <a:t>fraud.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This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5" dirty="0">
                <a:solidFill>
                  <a:srgbClr val="290505"/>
                </a:solidFill>
                <a:latin typeface="Trebuchet MS"/>
                <a:cs typeface="Trebuchet MS"/>
              </a:rPr>
              <a:t>can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help identify </a:t>
            </a:r>
            <a:r>
              <a:rPr sz="2800" spc="200" dirty="0">
                <a:solidFill>
                  <a:srgbClr val="290505"/>
                </a:solidFill>
                <a:latin typeface="Trebuchet MS"/>
                <a:cs typeface="Trebuchet MS"/>
              </a:rPr>
              <a:t>unusual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20" dirty="0">
                <a:solidFill>
                  <a:srgbClr val="290505"/>
                </a:solidFill>
                <a:latin typeface="Trebuchet MS"/>
                <a:cs typeface="Trebuchet MS"/>
              </a:rPr>
              <a:t>combinations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290505"/>
                </a:solidFill>
                <a:latin typeface="Trebuchet MS"/>
                <a:cs typeface="Trebuchet MS"/>
              </a:rPr>
              <a:t>of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60" dirty="0">
                <a:solidFill>
                  <a:srgbClr val="290505"/>
                </a:solidFill>
                <a:latin typeface="Trebuchet MS"/>
                <a:cs typeface="Trebuchet MS"/>
              </a:rPr>
              <a:t>speed</a:t>
            </a:r>
            <a:r>
              <a:rPr sz="2800" spc="14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90505"/>
                </a:solidFill>
                <a:latin typeface="Trebuchet MS"/>
                <a:cs typeface="Trebuchet MS"/>
              </a:rPr>
              <a:t>transaction</a:t>
            </a:r>
            <a:r>
              <a:rPr sz="2800" spc="13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210" dirty="0">
                <a:solidFill>
                  <a:srgbClr val="290505"/>
                </a:solidFill>
                <a:latin typeface="Trebuchet MS"/>
                <a:cs typeface="Trebuchet MS"/>
              </a:rPr>
              <a:t>amount </a:t>
            </a:r>
            <a:r>
              <a:rPr sz="2800" spc="235" dirty="0">
                <a:solidFill>
                  <a:srgbClr val="290505"/>
                </a:solidFill>
                <a:latin typeface="Trebuchet MS"/>
                <a:cs typeface="Trebuchet MS"/>
              </a:rPr>
              <a:t>associated</a:t>
            </a:r>
            <a:r>
              <a:rPr sz="28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65" dirty="0">
                <a:solidFill>
                  <a:srgbClr val="290505"/>
                </a:solidFill>
                <a:latin typeface="Trebuchet MS"/>
                <a:cs typeface="Trebuchet MS"/>
              </a:rPr>
              <a:t>with</a:t>
            </a:r>
            <a:r>
              <a:rPr sz="28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155" dirty="0">
                <a:solidFill>
                  <a:srgbClr val="290505"/>
                </a:solidFill>
                <a:latin typeface="Trebuchet MS"/>
                <a:cs typeface="Trebuchet MS"/>
              </a:rPr>
              <a:t>fraudulent</a:t>
            </a:r>
            <a:r>
              <a:rPr sz="28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290505"/>
                </a:solidFill>
                <a:latin typeface="Trebuchet MS"/>
                <a:cs typeface="Trebuchet MS"/>
              </a:rPr>
              <a:t>activities.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49" y="0"/>
            <a:ext cx="1772327" cy="21224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1208" y="2125700"/>
            <a:ext cx="16895445" cy="7534275"/>
            <a:chOff x="231208" y="2125700"/>
            <a:chExt cx="16895445" cy="7534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0" y="8712014"/>
              <a:ext cx="331465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50" y="8554242"/>
              <a:ext cx="561340" cy="560070"/>
            </a:xfrm>
            <a:custGeom>
              <a:avLst/>
              <a:gdLst/>
              <a:ahLst/>
              <a:cxnLst/>
              <a:rect l="l" t="t" r="r" b="b"/>
              <a:pathLst>
                <a:path w="561340" h="560070">
                  <a:moveTo>
                    <a:pt x="560712" y="279896"/>
                  </a:moveTo>
                  <a:lnTo>
                    <a:pt x="557045" y="234522"/>
                  </a:lnTo>
                  <a:lnTo>
                    <a:pt x="546432" y="191468"/>
                  </a:lnTo>
                  <a:lnTo>
                    <a:pt x="529450" y="151315"/>
                  </a:lnTo>
                  <a:lnTo>
                    <a:pt x="506677" y="114639"/>
                  </a:lnTo>
                  <a:lnTo>
                    <a:pt x="478692" y="82020"/>
                  </a:lnTo>
                  <a:lnTo>
                    <a:pt x="446072" y="54034"/>
                  </a:lnTo>
                  <a:lnTo>
                    <a:pt x="409396" y="31261"/>
                  </a:lnTo>
                  <a:lnTo>
                    <a:pt x="369243" y="14279"/>
                  </a:lnTo>
                  <a:lnTo>
                    <a:pt x="326190" y="3666"/>
                  </a:lnTo>
                  <a:lnTo>
                    <a:pt x="280815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815" y="559793"/>
                  </a:lnTo>
                  <a:lnTo>
                    <a:pt x="326190" y="556126"/>
                  </a:lnTo>
                  <a:lnTo>
                    <a:pt x="369243" y="545513"/>
                  </a:lnTo>
                  <a:lnTo>
                    <a:pt x="409396" y="528531"/>
                  </a:lnTo>
                  <a:lnTo>
                    <a:pt x="446072" y="505758"/>
                  </a:lnTo>
                  <a:lnTo>
                    <a:pt x="478692" y="477772"/>
                  </a:lnTo>
                  <a:lnTo>
                    <a:pt x="506677" y="445153"/>
                  </a:lnTo>
                  <a:lnTo>
                    <a:pt x="529450" y="408477"/>
                  </a:lnTo>
                  <a:lnTo>
                    <a:pt x="546432" y="368324"/>
                  </a:lnTo>
                  <a:lnTo>
                    <a:pt x="557045" y="325271"/>
                  </a:lnTo>
                  <a:lnTo>
                    <a:pt x="560712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08" y="2125700"/>
              <a:ext cx="16602074" cy="7534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2450" y="5150117"/>
            <a:ext cx="4124779" cy="5082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816" y="4092294"/>
            <a:ext cx="11772899" cy="5734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FEATURE</a:t>
            </a:r>
            <a:r>
              <a:rPr spc="260" dirty="0"/>
              <a:t> </a:t>
            </a:r>
            <a:r>
              <a:rPr spc="-819" dirty="0"/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116" y="1951113"/>
            <a:ext cx="14809469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9109">
              <a:lnSpc>
                <a:spcPct val="115399"/>
              </a:lnSpc>
              <a:spcBef>
                <a:spcPts val="100"/>
              </a:spcBef>
            </a:pPr>
            <a:r>
              <a:rPr sz="2600" spc="180" dirty="0">
                <a:solidFill>
                  <a:srgbClr val="290505"/>
                </a:solidFill>
                <a:latin typeface="Trebuchet MS"/>
                <a:cs typeface="Trebuchet MS"/>
              </a:rPr>
              <a:t>Feature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5" dirty="0">
                <a:solidFill>
                  <a:srgbClr val="290505"/>
                </a:solidFill>
                <a:latin typeface="Trebuchet MS"/>
                <a:cs typeface="Trebuchet MS"/>
              </a:rPr>
              <a:t>engineering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involves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creating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45" dirty="0">
                <a:solidFill>
                  <a:srgbClr val="290505"/>
                </a:solidFill>
                <a:latin typeface="Trebuchet MS"/>
                <a:cs typeface="Trebuchet MS"/>
              </a:rPr>
              <a:t>new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features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25" dirty="0">
                <a:solidFill>
                  <a:srgbClr val="290505"/>
                </a:solidFill>
                <a:latin typeface="Trebuchet MS"/>
                <a:cs typeface="Trebuchet MS"/>
              </a:rPr>
              <a:t>or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290505"/>
                </a:solidFill>
                <a:latin typeface="Trebuchet MS"/>
                <a:cs typeface="Trebuchet MS"/>
              </a:rPr>
              <a:t>transforming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290505"/>
                </a:solidFill>
                <a:latin typeface="Trebuchet MS"/>
                <a:cs typeface="Trebuchet MS"/>
              </a:rPr>
              <a:t>existing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45" dirty="0">
                <a:solidFill>
                  <a:srgbClr val="290505"/>
                </a:solidFill>
                <a:latin typeface="Trebuchet MS"/>
                <a:cs typeface="Trebuchet MS"/>
              </a:rPr>
              <a:t>ones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90505"/>
                </a:solidFill>
                <a:latin typeface="Trebuchet MS"/>
                <a:cs typeface="Trebuchet MS"/>
              </a:rPr>
              <a:t>to </a:t>
            </a:r>
            <a:r>
              <a:rPr sz="2600" spc="185" dirty="0">
                <a:solidFill>
                  <a:srgbClr val="290505"/>
                </a:solidFill>
                <a:latin typeface="Trebuchet MS"/>
                <a:cs typeface="Trebuchet MS"/>
              </a:rPr>
              <a:t>improve</a:t>
            </a:r>
            <a:r>
              <a:rPr sz="26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290505"/>
                </a:solidFill>
                <a:latin typeface="Trebuchet MS"/>
                <a:cs typeface="Trebuchet MS"/>
              </a:rPr>
              <a:t>model’s</a:t>
            </a:r>
            <a:r>
              <a:rPr sz="26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performance.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15399"/>
              </a:lnSpc>
            </a:pPr>
            <a:r>
              <a:rPr sz="2600" spc="240" dirty="0">
                <a:solidFill>
                  <a:srgbClr val="290505"/>
                </a:solidFill>
                <a:latin typeface="Trebuchet MS"/>
                <a:cs typeface="Trebuchet MS"/>
              </a:rPr>
              <a:t>By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carefully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5" dirty="0">
                <a:solidFill>
                  <a:srgbClr val="290505"/>
                </a:solidFill>
                <a:latin typeface="Trebuchet MS"/>
                <a:cs typeface="Trebuchet MS"/>
              </a:rPr>
              <a:t>engineering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90505"/>
                </a:solidFill>
                <a:latin typeface="Trebuchet MS"/>
                <a:cs typeface="Trebuchet MS"/>
              </a:rPr>
              <a:t>features,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65" dirty="0">
                <a:solidFill>
                  <a:srgbClr val="290505"/>
                </a:solidFill>
                <a:latin typeface="Trebuchet MS"/>
                <a:cs typeface="Trebuchet MS"/>
              </a:rPr>
              <a:t>we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5" dirty="0">
                <a:solidFill>
                  <a:srgbClr val="290505"/>
                </a:solidFill>
                <a:latin typeface="Trebuchet MS"/>
                <a:cs typeface="Trebuchet MS"/>
              </a:rPr>
              <a:t>improve</a:t>
            </a:r>
            <a:r>
              <a:rPr sz="26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290505"/>
                </a:solidFill>
                <a:latin typeface="Trebuchet MS"/>
                <a:cs typeface="Trebuchet MS"/>
              </a:rPr>
              <a:t>model’s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90505"/>
                </a:solidFill>
                <a:latin typeface="Trebuchet MS"/>
                <a:cs typeface="Trebuchet MS"/>
              </a:rPr>
              <a:t>ability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00" dirty="0">
                <a:solidFill>
                  <a:srgbClr val="290505"/>
                </a:solidFill>
                <a:latin typeface="Trebuchet MS"/>
                <a:cs typeface="Trebuchet MS"/>
              </a:rPr>
              <a:t>learn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from</a:t>
            </a:r>
            <a:r>
              <a:rPr sz="2600" spc="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290505"/>
                </a:solidFill>
                <a:latin typeface="Trebuchet MS"/>
                <a:cs typeface="Trebuchet MS"/>
              </a:rPr>
              <a:t>data, </a:t>
            </a:r>
            <a:r>
              <a:rPr sz="2600" spc="155" dirty="0">
                <a:solidFill>
                  <a:srgbClr val="290505"/>
                </a:solidFill>
                <a:latin typeface="Trebuchet MS"/>
                <a:cs typeface="Trebuchet MS"/>
              </a:rPr>
              <a:t>leading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45" dirty="0">
                <a:solidFill>
                  <a:srgbClr val="290505"/>
                </a:solidFill>
                <a:latin typeface="Trebuchet MS"/>
                <a:cs typeface="Trebuchet MS"/>
              </a:rPr>
              <a:t>better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0" dirty="0">
                <a:solidFill>
                  <a:srgbClr val="290505"/>
                </a:solidFill>
                <a:latin typeface="Trebuchet MS"/>
                <a:cs typeface="Trebuchet MS"/>
              </a:rPr>
              <a:t>predictions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3978" y="222182"/>
            <a:ext cx="3513337" cy="43226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76" y="8543875"/>
            <a:ext cx="581025" cy="581025"/>
            <a:chOff x="16544876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569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3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898" y="279896"/>
                  </a:moveTo>
                  <a:lnTo>
                    <a:pt x="556232" y="234522"/>
                  </a:lnTo>
                  <a:lnTo>
                    <a:pt x="545618" y="191468"/>
                  </a:lnTo>
                  <a:lnTo>
                    <a:pt x="528636" y="151315"/>
                  </a:lnTo>
                  <a:lnTo>
                    <a:pt x="505863" y="114639"/>
                  </a:lnTo>
                  <a:lnTo>
                    <a:pt x="477878" y="82020"/>
                  </a:lnTo>
                  <a:lnTo>
                    <a:pt x="445258" y="54034"/>
                  </a:lnTo>
                  <a:lnTo>
                    <a:pt x="408583" y="31261"/>
                  </a:lnTo>
                  <a:lnTo>
                    <a:pt x="368429" y="14279"/>
                  </a:lnTo>
                  <a:lnTo>
                    <a:pt x="325376" y="3666"/>
                  </a:lnTo>
                  <a:lnTo>
                    <a:pt x="280001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376" y="556126"/>
                  </a:lnTo>
                  <a:lnTo>
                    <a:pt x="368429" y="545513"/>
                  </a:lnTo>
                  <a:lnTo>
                    <a:pt x="408583" y="528531"/>
                  </a:lnTo>
                  <a:lnTo>
                    <a:pt x="445258" y="505758"/>
                  </a:lnTo>
                  <a:lnTo>
                    <a:pt x="477878" y="477772"/>
                  </a:lnTo>
                  <a:lnTo>
                    <a:pt x="505863" y="445153"/>
                  </a:lnTo>
                  <a:lnTo>
                    <a:pt x="528636" y="408477"/>
                  </a:lnTo>
                  <a:lnTo>
                    <a:pt x="545618" y="368324"/>
                  </a:lnTo>
                  <a:lnTo>
                    <a:pt x="556232" y="325271"/>
                  </a:lnTo>
                  <a:lnTo>
                    <a:pt x="559898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693" y="1793503"/>
            <a:ext cx="12763499" cy="6248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FEATURE</a:t>
            </a:r>
            <a:r>
              <a:rPr spc="260" dirty="0"/>
              <a:t> </a:t>
            </a:r>
            <a:r>
              <a:rPr spc="-819" dirty="0"/>
              <a:t>ENGINEERING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6454" y="8600553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20929" y="8273528"/>
            <a:ext cx="150082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929005" algn="l"/>
                <a:tab pos="1985010" algn="l"/>
                <a:tab pos="3964304" algn="l"/>
                <a:tab pos="4370705" algn="l"/>
                <a:tab pos="6182995" algn="l"/>
                <a:tab pos="8510270" algn="l"/>
                <a:tab pos="10420350" algn="l"/>
                <a:tab pos="12640310" algn="l"/>
                <a:tab pos="14290040" algn="l"/>
              </a:tabLst>
            </a:pPr>
            <a:r>
              <a:rPr sz="3000" spc="180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data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345" dirty="0">
                <a:solidFill>
                  <a:srgbClr val="290505"/>
                </a:solidFill>
                <a:latin typeface="Trebuchet MS"/>
                <a:cs typeface="Trebuchet MS"/>
              </a:rPr>
              <a:t>suggests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0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220" dirty="0">
                <a:solidFill>
                  <a:srgbClr val="290505"/>
                </a:solidFill>
                <a:latin typeface="Trebuchet MS"/>
                <a:cs typeface="Trebuchet MS"/>
              </a:rPr>
              <a:t>possible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correlation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240" dirty="0">
                <a:solidFill>
                  <a:srgbClr val="290505"/>
                </a:solidFill>
                <a:latin typeface="Trebuchet MS"/>
                <a:cs typeface="Trebuchet MS"/>
              </a:rPr>
              <a:t>between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fraudulent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0" dirty="0">
                <a:solidFill>
                  <a:srgbClr val="290505"/>
                </a:solidFill>
                <a:latin typeface="Trebuchet MS"/>
                <a:cs typeface="Trebuchet MS"/>
              </a:rPr>
              <a:t>activity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85" dirty="0">
                <a:solidFill>
                  <a:srgbClr val="290505"/>
                </a:solidFill>
                <a:latin typeface="Trebuchet MS"/>
                <a:cs typeface="Trebuchet MS"/>
              </a:rPr>
              <a:t>and </a:t>
            </a:r>
            <a:r>
              <a:rPr sz="3000" spc="229" dirty="0">
                <a:solidFill>
                  <a:srgbClr val="290505"/>
                </a:solidFill>
                <a:latin typeface="Trebuchet MS"/>
                <a:cs typeface="Trebuchet MS"/>
              </a:rPr>
              <a:t>transactions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40" dirty="0">
                <a:solidFill>
                  <a:srgbClr val="290505"/>
                </a:solidFill>
                <a:latin typeface="Trebuchet MS"/>
                <a:cs typeface="Trebuchet MS"/>
              </a:rPr>
              <a:t>occurring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15" dirty="0">
                <a:solidFill>
                  <a:srgbClr val="290505"/>
                </a:solidFill>
                <a:latin typeface="Trebuchet MS"/>
                <a:cs typeface="Trebuchet MS"/>
              </a:rPr>
              <a:t>on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10" dirty="0">
                <a:solidFill>
                  <a:srgbClr val="290505"/>
                </a:solidFill>
                <a:latin typeface="Trebuchet MS"/>
                <a:cs typeface="Trebuchet MS"/>
              </a:rPr>
              <a:t>Tuesdays,</a:t>
            </a:r>
            <a:r>
              <a:rPr sz="30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45" dirty="0">
                <a:solidFill>
                  <a:srgbClr val="290505"/>
                </a:solidFill>
                <a:latin typeface="Trebuchet MS"/>
                <a:cs typeface="Trebuchet MS"/>
              </a:rPr>
              <a:t>Wednesdays,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10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20" dirty="0">
                <a:solidFill>
                  <a:srgbClr val="290505"/>
                </a:solidFill>
                <a:latin typeface="Trebuchet MS"/>
                <a:cs typeface="Trebuchet MS"/>
              </a:rPr>
              <a:t>Sundays.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1495" y="0"/>
            <a:ext cx="3906848" cy="475841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80" y="8543875"/>
            <a:ext cx="581025" cy="581025"/>
            <a:chOff x="16544880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909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6" y="8554241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207" y="279896"/>
                  </a:moveTo>
                  <a:lnTo>
                    <a:pt x="556540" y="234522"/>
                  </a:lnTo>
                  <a:lnTo>
                    <a:pt x="545927" y="191468"/>
                  </a:lnTo>
                  <a:lnTo>
                    <a:pt x="528945" y="151315"/>
                  </a:lnTo>
                  <a:lnTo>
                    <a:pt x="506172" y="114639"/>
                  </a:lnTo>
                  <a:lnTo>
                    <a:pt x="478187" y="82020"/>
                  </a:lnTo>
                  <a:lnTo>
                    <a:pt x="445567" y="54034"/>
                  </a:lnTo>
                  <a:lnTo>
                    <a:pt x="408891" y="31261"/>
                  </a:lnTo>
                  <a:lnTo>
                    <a:pt x="368738" y="14279"/>
                  </a:lnTo>
                  <a:lnTo>
                    <a:pt x="325685" y="3666"/>
                  </a:lnTo>
                  <a:lnTo>
                    <a:pt x="280310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310" y="559793"/>
                  </a:lnTo>
                  <a:lnTo>
                    <a:pt x="325685" y="556126"/>
                  </a:lnTo>
                  <a:lnTo>
                    <a:pt x="368738" y="545513"/>
                  </a:lnTo>
                  <a:lnTo>
                    <a:pt x="408891" y="528531"/>
                  </a:lnTo>
                  <a:lnTo>
                    <a:pt x="445567" y="505758"/>
                  </a:lnTo>
                  <a:lnTo>
                    <a:pt x="478187" y="477772"/>
                  </a:lnTo>
                  <a:lnTo>
                    <a:pt x="506172" y="445153"/>
                  </a:lnTo>
                  <a:lnTo>
                    <a:pt x="528945" y="408477"/>
                  </a:lnTo>
                  <a:lnTo>
                    <a:pt x="545927" y="368324"/>
                  </a:lnTo>
                  <a:lnTo>
                    <a:pt x="556540" y="325271"/>
                  </a:lnTo>
                  <a:lnTo>
                    <a:pt x="560207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447" y="1352108"/>
            <a:ext cx="12544424" cy="62864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FEATURE</a:t>
            </a:r>
            <a:r>
              <a:rPr spc="260" dirty="0"/>
              <a:t> </a:t>
            </a:r>
            <a:r>
              <a:rPr spc="-819" dirty="0"/>
              <a:t>ENGINEERING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-12700" y="8131175"/>
            <a:ext cx="1829498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993775" algn="l"/>
                <a:tab pos="2113915" algn="l"/>
                <a:tab pos="4157979" algn="l"/>
                <a:tab pos="4629150" algn="l"/>
                <a:tab pos="6506209" algn="l"/>
                <a:tab pos="8897620" algn="l"/>
                <a:tab pos="10872470" algn="l"/>
                <a:tab pos="13157200" algn="l"/>
                <a:tab pos="14871700" algn="l"/>
                <a:tab pos="15838805" algn="l"/>
              </a:tabLst>
            </a:pPr>
            <a:r>
              <a:rPr sz="3000" spc="180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data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345" dirty="0">
                <a:solidFill>
                  <a:srgbClr val="290505"/>
                </a:solidFill>
                <a:latin typeface="Trebuchet MS"/>
                <a:cs typeface="Trebuchet MS"/>
              </a:rPr>
              <a:t>suggests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0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220" dirty="0">
                <a:solidFill>
                  <a:srgbClr val="290505"/>
                </a:solidFill>
                <a:latin typeface="Trebuchet MS"/>
                <a:cs typeface="Trebuchet MS"/>
              </a:rPr>
              <a:t>possible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correlation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240" dirty="0">
                <a:solidFill>
                  <a:srgbClr val="290505"/>
                </a:solidFill>
                <a:latin typeface="Trebuchet MS"/>
                <a:cs typeface="Trebuchet MS"/>
              </a:rPr>
              <a:t>between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5" dirty="0">
                <a:solidFill>
                  <a:srgbClr val="290505"/>
                </a:solidFill>
                <a:latin typeface="Trebuchet MS"/>
                <a:cs typeface="Trebuchet MS"/>
              </a:rPr>
              <a:t>fraudulent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50" dirty="0">
                <a:solidFill>
                  <a:srgbClr val="290505"/>
                </a:solidFill>
                <a:latin typeface="Trebuchet MS"/>
                <a:cs typeface="Trebuchet MS"/>
              </a:rPr>
              <a:t>activity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185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3000" dirty="0">
                <a:solidFill>
                  <a:srgbClr val="290505"/>
                </a:solidFill>
                <a:latin typeface="Trebuchet MS"/>
                <a:cs typeface="Trebuchet MS"/>
              </a:rPr>
              <a:t>	</a:t>
            </a:r>
            <a:r>
              <a:rPr sz="3000" spc="220" dirty="0">
                <a:solidFill>
                  <a:srgbClr val="290505"/>
                </a:solidFill>
                <a:latin typeface="Trebuchet MS"/>
                <a:cs typeface="Trebuchet MS"/>
              </a:rPr>
              <a:t>transactions </a:t>
            </a:r>
            <a:r>
              <a:rPr sz="3000" spc="240" dirty="0">
                <a:solidFill>
                  <a:srgbClr val="290505"/>
                </a:solidFill>
                <a:latin typeface="Trebuchet MS"/>
                <a:cs typeface="Trebuchet MS"/>
              </a:rPr>
              <a:t>occurring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15" dirty="0">
                <a:solidFill>
                  <a:srgbClr val="290505"/>
                </a:solidFill>
                <a:latin typeface="Trebuchet MS"/>
                <a:cs typeface="Trebuchet MS"/>
              </a:rPr>
              <a:t>on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January, </a:t>
            </a:r>
            <a:r>
              <a:rPr sz="3000" spc="145" dirty="0">
                <a:solidFill>
                  <a:srgbClr val="290505"/>
                </a:solidFill>
                <a:latin typeface="Trebuchet MS"/>
                <a:cs typeface="Trebuchet MS"/>
              </a:rPr>
              <a:t>February,</a:t>
            </a:r>
            <a:r>
              <a:rPr sz="30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210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3000" spc="8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3000" spc="140" dirty="0">
                <a:solidFill>
                  <a:srgbClr val="290505"/>
                </a:solidFill>
                <a:latin typeface="Trebuchet MS"/>
                <a:cs typeface="Trebuchet MS"/>
              </a:rPr>
              <a:t>March.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3084" y="0"/>
            <a:ext cx="1586821" cy="18839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601698"/>
            <a:ext cx="17342485" cy="7522845"/>
            <a:chOff x="0" y="1601698"/>
            <a:chExt cx="17342485" cy="75228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0" y="8712014"/>
              <a:ext cx="331461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51" y="8554242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707" y="279896"/>
                  </a:moveTo>
                  <a:lnTo>
                    <a:pt x="557041" y="234522"/>
                  </a:lnTo>
                  <a:lnTo>
                    <a:pt x="546427" y="191468"/>
                  </a:lnTo>
                  <a:lnTo>
                    <a:pt x="529445" y="151315"/>
                  </a:lnTo>
                  <a:lnTo>
                    <a:pt x="506672" y="114639"/>
                  </a:lnTo>
                  <a:lnTo>
                    <a:pt x="478687" y="82020"/>
                  </a:lnTo>
                  <a:lnTo>
                    <a:pt x="446067" y="54034"/>
                  </a:lnTo>
                  <a:lnTo>
                    <a:pt x="409391" y="31261"/>
                  </a:lnTo>
                  <a:lnTo>
                    <a:pt x="369238" y="14279"/>
                  </a:lnTo>
                  <a:lnTo>
                    <a:pt x="326185" y="3666"/>
                  </a:lnTo>
                  <a:lnTo>
                    <a:pt x="280810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810" y="559793"/>
                  </a:lnTo>
                  <a:lnTo>
                    <a:pt x="326185" y="556126"/>
                  </a:lnTo>
                  <a:lnTo>
                    <a:pt x="369238" y="545513"/>
                  </a:lnTo>
                  <a:lnTo>
                    <a:pt x="409391" y="528531"/>
                  </a:lnTo>
                  <a:lnTo>
                    <a:pt x="446067" y="505758"/>
                  </a:lnTo>
                  <a:lnTo>
                    <a:pt x="478687" y="477772"/>
                  </a:lnTo>
                  <a:lnTo>
                    <a:pt x="506672" y="445153"/>
                  </a:lnTo>
                  <a:lnTo>
                    <a:pt x="529445" y="408477"/>
                  </a:lnTo>
                  <a:lnTo>
                    <a:pt x="546427" y="368324"/>
                  </a:lnTo>
                  <a:lnTo>
                    <a:pt x="557041" y="325271"/>
                  </a:lnTo>
                  <a:lnTo>
                    <a:pt x="560707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01698"/>
              <a:ext cx="17342180" cy="7077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FEATURE</a:t>
            </a:r>
            <a:r>
              <a:rPr spc="260" dirty="0"/>
              <a:t> </a:t>
            </a:r>
            <a:r>
              <a:rPr spc="-819" dirty="0"/>
              <a:t>ENGINEERING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83963" y="0"/>
            <a:ext cx="2856204" cy="344874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76" y="8543875"/>
            <a:ext cx="581025" cy="581025"/>
            <a:chOff x="16544876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568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3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897" y="279896"/>
                  </a:moveTo>
                  <a:lnTo>
                    <a:pt x="556231" y="234522"/>
                  </a:lnTo>
                  <a:lnTo>
                    <a:pt x="545618" y="191468"/>
                  </a:lnTo>
                  <a:lnTo>
                    <a:pt x="528635" y="151315"/>
                  </a:lnTo>
                  <a:lnTo>
                    <a:pt x="505862" y="114639"/>
                  </a:lnTo>
                  <a:lnTo>
                    <a:pt x="477877" y="82020"/>
                  </a:lnTo>
                  <a:lnTo>
                    <a:pt x="445257" y="54034"/>
                  </a:lnTo>
                  <a:lnTo>
                    <a:pt x="408582" y="31261"/>
                  </a:lnTo>
                  <a:lnTo>
                    <a:pt x="368428" y="14279"/>
                  </a:lnTo>
                  <a:lnTo>
                    <a:pt x="325375" y="3666"/>
                  </a:lnTo>
                  <a:lnTo>
                    <a:pt x="280001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375" y="556126"/>
                  </a:lnTo>
                  <a:lnTo>
                    <a:pt x="368428" y="545513"/>
                  </a:lnTo>
                  <a:lnTo>
                    <a:pt x="408582" y="528531"/>
                  </a:lnTo>
                  <a:lnTo>
                    <a:pt x="445257" y="505758"/>
                  </a:lnTo>
                  <a:lnTo>
                    <a:pt x="477877" y="477772"/>
                  </a:lnTo>
                  <a:lnTo>
                    <a:pt x="505862" y="445153"/>
                  </a:lnTo>
                  <a:lnTo>
                    <a:pt x="528635" y="408477"/>
                  </a:lnTo>
                  <a:lnTo>
                    <a:pt x="545618" y="368324"/>
                  </a:lnTo>
                  <a:lnTo>
                    <a:pt x="556231" y="325271"/>
                  </a:lnTo>
                  <a:lnTo>
                    <a:pt x="559897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624" y="5390667"/>
            <a:ext cx="4200524" cy="41052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5939" y="5149060"/>
            <a:ext cx="13402060" cy="45910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DATA</a:t>
            </a:r>
            <a:r>
              <a:rPr spc="270" dirty="0"/>
              <a:t> </a:t>
            </a:r>
            <a:r>
              <a:rPr spc="-715" dirty="0"/>
              <a:t>PREPROCESSING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2924" y="1774268"/>
            <a:ext cx="14733269" cy="3225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600" spc="160" dirty="0">
                <a:solidFill>
                  <a:srgbClr val="290505"/>
                </a:solidFill>
                <a:latin typeface="Trebuchet MS"/>
                <a:cs typeface="Trebuchet MS"/>
              </a:rPr>
              <a:t>Handling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54" dirty="0">
                <a:solidFill>
                  <a:srgbClr val="290505"/>
                </a:solidFill>
                <a:latin typeface="Trebuchet MS"/>
                <a:cs typeface="Trebuchet MS"/>
              </a:rPr>
              <a:t>Missing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290505"/>
                </a:solidFill>
                <a:latin typeface="Trebuchet MS"/>
                <a:cs typeface="Trebuchet MS"/>
              </a:rPr>
              <a:t>Values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-630" dirty="0">
                <a:solidFill>
                  <a:srgbClr val="290505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102870" marR="10795" indent="-90805">
              <a:lnSpc>
                <a:spcPct val="115399"/>
              </a:lnSpc>
              <a:buChar char="•"/>
              <a:tabLst>
                <a:tab pos="102870" algn="l"/>
                <a:tab pos="238760" algn="l"/>
              </a:tabLst>
            </a:pPr>
            <a:r>
              <a:rPr sz="2600" spc="254" dirty="0">
                <a:solidFill>
                  <a:srgbClr val="290505"/>
                </a:solidFill>
                <a:latin typeface="Trebuchet MS"/>
                <a:cs typeface="Trebuchet MS"/>
              </a:rPr>
              <a:t>	Missing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290505"/>
                </a:solidFill>
                <a:latin typeface="Trebuchet MS"/>
                <a:cs typeface="Trebuchet MS"/>
              </a:rPr>
              <a:t>values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90505"/>
                </a:solidFill>
                <a:latin typeface="Trebuchet MS"/>
                <a:cs typeface="Trebuchet MS"/>
              </a:rPr>
              <a:t>dataset</a:t>
            </a:r>
            <a:r>
              <a:rPr sz="2600" spc="9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290505"/>
                </a:solidFill>
                <a:latin typeface="Trebuchet MS"/>
                <a:cs typeface="Trebuchet MS"/>
              </a:rPr>
              <a:t>were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290505"/>
                </a:solidFill>
                <a:latin typeface="Trebuchet MS"/>
                <a:cs typeface="Trebuchet MS"/>
              </a:rPr>
              <a:t>handled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20" dirty="0">
                <a:solidFill>
                  <a:srgbClr val="290505"/>
                </a:solidFill>
                <a:latin typeface="Trebuchet MS"/>
                <a:cs typeface="Trebuchet MS"/>
              </a:rPr>
              <a:t>using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290505"/>
                </a:solidFill>
                <a:latin typeface="Trebuchet MS"/>
                <a:cs typeface="Trebuchet MS"/>
              </a:rPr>
              <a:t>fillna</a:t>
            </a:r>
            <a:r>
              <a:rPr sz="2600" spc="9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technique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290505"/>
                </a:solidFill>
                <a:latin typeface="Trebuchet MS"/>
                <a:cs typeface="Trebuchet MS"/>
              </a:rPr>
              <a:t>ensure</a:t>
            </a:r>
            <a:r>
              <a:rPr sz="260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9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60" dirty="0">
                <a:solidFill>
                  <a:srgbClr val="290505"/>
                </a:solidFill>
                <a:latin typeface="Trebuchet MS"/>
                <a:cs typeface="Trebuchet MS"/>
              </a:rPr>
              <a:t>model </a:t>
            </a:r>
            <a:r>
              <a:rPr sz="2600" spc="220" dirty="0">
                <a:solidFill>
                  <a:srgbClr val="290505"/>
                </a:solidFill>
                <a:latin typeface="Trebuchet MS"/>
                <a:cs typeface="Trebuchet MS"/>
              </a:rPr>
              <a:t>has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290505"/>
                </a:solidFill>
                <a:latin typeface="Trebuchet MS"/>
                <a:cs typeface="Trebuchet MS"/>
              </a:rPr>
              <a:t>complete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90505"/>
                </a:solidFill>
                <a:latin typeface="Trebuchet MS"/>
                <a:cs typeface="Trebuchet MS"/>
              </a:rPr>
              <a:t>dataset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290505"/>
                </a:solidFill>
                <a:latin typeface="Trebuchet MS"/>
                <a:cs typeface="Trebuchet MS"/>
              </a:rPr>
              <a:t>for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290505"/>
                </a:solidFill>
                <a:latin typeface="Trebuchet MS"/>
                <a:cs typeface="Trebuchet MS"/>
              </a:rPr>
              <a:t>training.</a:t>
            </a:r>
            <a:endParaRPr sz="2600">
              <a:latin typeface="Trebuchet MS"/>
              <a:cs typeface="Trebuchet MS"/>
            </a:endParaRPr>
          </a:p>
          <a:p>
            <a:pPr marL="102870" marR="5080" indent="-90805">
              <a:lnSpc>
                <a:spcPct val="115399"/>
              </a:lnSpc>
              <a:buChar char="•"/>
              <a:tabLst>
                <a:tab pos="102870" algn="l"/>
                <a:tab pos="238760" algn="l"/>
              </a:tabLst>
            </a:pPr>
            <a:r>
              <a:rPr sz="2600" spc="204" dirty="0">
                <a:solidFill>
                  <a:srgbClr val="290505"/>
                </a:solidFill>
                <a:latin typeface="Trebuchet MS"/>
                <a:cs typeface="Trebuchet MS"/>
              </a:rPr>
              <a:t>	For</a:t>
            </a:r>
            <a:r>
              <a:rPr sz="2600" spc="5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50" dirty="0">
                <a:solidFill>
                  <a:srgbClr val="290505"/>
                </a:solidFill>
                <a:latin typeface="Trebuchet MS"/>
                <a:cs typeface="Trebuchet MS"/>
              </a:rPr>
              <a:t>numerical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90505"/>
                </a:solidFill>
                <a:latin typeface="Trebuchet MS"/>
                <a:cs typeface="Trebuchet MS"/>
              </a:rPr>
              <a:t>features,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65" dirty="0">
                <a:solidFill>
                  <a:srgbClr val="290505"/>
                </a:solidFill>
                <a:latin typeface="Trebuchet MS"/>
                <a:cs typeface="Trebuchet MS"/>
              </a:rPr>
              <a:t>we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90505"/>
                </a:solidFill>
                <a:latin typeface="Trebuchet MS"/>
                <a:cs typeface="Trebuchet MS"/>
              </a:rPr>
              <a:t>used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median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value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of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290505"/>
                </a:solidFill>
                <a:latin typeface="Trebuchet MS"/>
                <a:cs typeface="Trebuchet MS"/>
              </a:rPr>
              <a:t>each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95" dirty="0">
                <a:solidFill>
                  <a:srgbClr val="290505"/>
                </a:solidFill>
                <a:latin typeface="Trebuchet MS"/>
                <a:cs typeface="Trebuchet MS"/>
              </a:rPr>
              <a:t>column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290505"/>
                </a:solidFill>
                <a:latin typeface="Trebuchet MS"/>
                <a:cs typeface="Trebuchet MS"/>
              </a:rPr>
              <a:t>fill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20" dirty="0">
                <a:solidFill>
                  <a:srgbClr val="290505"/>
                </a:solidFill>
                <a:latin typeface="Trebuchet MS"/>
                <a:cs typeface="Trebuchet MS"/>
              </a:rPr>
              <a:t>missing </a:t>
            </a:r>
            <a:r>
              <a:rPr sz="2600" spc="80" dirty="0">
                <a:solidFill>
                  <a:srgbClr val="290505"/>
                </a:solidFill>
                <a:latin typeface="Trebuchet MS"/>
                <a:cs typeface="Trebuchet MS"/>
              </a:rPr>
              <a:t>values.</a:t>
            </a:r>
            <a:endParaRPr sz="2600">
              <a:latin typeface="Trebuchet MS"/>
              <a:cs typeface="Trebuchet MS"/>
            </a:endParaRPr>
          </a:p>
          <a:p>
            <a:pPr marL="12700" marR="1031240">
              <a:lnSpc>
                <a:spcPct val="115399"/>
              </a:lnSpc>
            </a:pP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290505"/>
                </a:solidFill>
                <a:latin typeface="Trebuchet MS"/>
                <a:cs typeface="Trebuchet MS"/>
              </a:rPr>
              <a:t>median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is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290505"/>
                </a:solidFill>
                <a:latin typeface="Trebuchet MS"/>
                <a:cs typeface="Trebuchet MS"/>
              </a:rPr>
              <a:t>less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290505"/>
                </a:solidFill>
                <a:latin typeface="Trebuchet MS"/>
                <a:cs typeface="Trebuchet MS"/>
              </a:rPr>
              <a:t>sensitive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290505"/>
                </a:solidFill>
                <a:latin typeface="Trebuchet MS"/>
                <a:cs typeface="Trebuchet MS"/>
              </a:rPr>
              <a:t>outliers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29" dirty="0">
                <a:solidFill>
                  <a:srgbClr val="290505"/>
                </a:solidFill>
                <a:latin typeface="Trebuchet MS"/>
                <a:cs typeface="Trebuchet MS"/>
              </a:rPr>
              <a:t>compared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90505"/>
                </a:solidFill>
                <a:latin typeface="Trebuchet MS"/>
                <a:cs typeface="Trebuchet MS"/>
              </a:rPr>
              <a:t>to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mean,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290505"/>
                </a:solidFill>
                <a:latin typeface="Trebuchet MS"/>
                <a:cs typeface="Trebuchet MS"/>
              </a:rPr>
              <a:t>making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290505"/>
                </a:solidFill>
                <a:latin typeface="Trebuchet MS"/>
                <a:cs typeface="Trebuchet MS"/>
              </a:rPr>
              <a:t>it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26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290505"/>
                </a:solidFill>
                <a:latin typeface="Trebuchet MS"/>
                <a:cs typeface="Trebuchet MS"/>
              </a:rPr>
              <a:t>robust choice</a:t>
            </a:r>
            <a:r>
              <a:rPr sz="26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290505"/>
                </a:solidFill>
                <a:latin typeface="Trebuchet MS"/>
                <a:cs typeface="Trebuchet MS"/>
              </a:rPr>
              <a:t>for</a:t>
            </a:r>
            <a:r>
              <a:rPr sz="26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600" spc="145" dirty="0">
                <a:solidFill>
                  <a:srgbClr val="290505"/>
                </a:solidFill>
                <a:latin typeface="Trebuchet MS"/>
                <a:cs typeface="Trebuchet MS"/>
              </a:rPr>
              <a:t>imputation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3084" y="0"/>
            <a:ext cx="1586821" cy="18839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76" y="8543875"/>
            <a:ext cx="581025" cy="581025"/>
            <a:chOff x="16544876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569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3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898" y="279896"/>
                  </a:moveTo>
                  <a:lnTo>
                    <a:pt x="556232" y="234522"/>
                  </a:lnTo>
                  <a:lnTo>
                    <a:pt x="545619" y="191468"/>
                  </a:lnTo>
                  <a:lnTo>
                    <a:pt x="528637" y="151315"/>
                  </a:lnTo>
                  <a:lnTo>
                    <a:pt x="505864" y="114639"/>
                  </a:lnTo>
                  <a:lnTo>
                    <a:pt x="477878" y="82020"/>
                  </a:lnTo>
                  <a:lnTo>
                    <a:pt x="445259" y="54034"/>
                  </a:lnTo>
                  <a:lnTo>
                    <a:pt x="408583" y="31261"/>
                  </a:lnTo>
                  <a:lnTo>
                    <a:pt x="368429" y="14279"/>
                  </a:lnTo>
                  <a:lnTo>
                    <a:pt x="325376" y="3666"/>
                  </a:lnTo>
                  <a:lnTo>
                    <a:pt x="280002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376" y="556126"/>
                  </a:lnTo>
                  <a:lnTo>
                    <a:pt x="368429" y="545513"/>
                  </a:lnTo>
                  <a:lnTo>
                    <a:pt x="408583" y="528531"/>
                  </a:lnTo>
                  <a:lnTo>
                    <a:pt x="445259" y="505758"/>
                  </a:lnTo>
                  <a:lnTo>
                    <a:pt x="477878" y="477772"/>
                  </a:lnTo>
                  <a:lnTo>
                    <a:pt x="505864" y="445153"/>
                  </a:lnTo>
                  <a:lnTo>
                    <a:pt x="528637" y="408477"/>
                  </a:lnTo>
                  <a:lnTo>
                    <a:pt x="545619" y="368324"/>
                  </a:lnTo>
                  <a:lnTo>
                    <a:pt x="556232" y="325271"/>
                  </a:lnTo>
                  <a:lnTo>
                    <a:pt x="559898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26512" y="1280161"/>
            <a:ext cx="16934180" cy="1874520"/>
          </a:xfrm>
          <a:custGeom>
            <a:avLst/>
            <a:gdLst/>
            <a:ahLst/>
            <a:cxnLst/>
            <a:rect l="l" t="t" r="r" b="b"/>
            <a:pathLst>
              <a:path w="16934180" h="1874520">
                <a:moveTo>
                  <a:pt x="16934053" y="1874240"/>
                </a:moveTo>
                <a:lnTo>
                  <a:pt x="0" y="1874240"/>
                </a:lnTo>
                <a:lnTo>
                  <a:pt x="0" y="0"/>
                </a:lnTo>
                <a:lnTo>
                  <a:pt x="16934053" y="0"/>
                </a:lnTo>
                <a:lnTo>
                  <a:pt x="16934053" y="1874240"/>
                </a:lnTo>
                <a:close/>
              </a:path>
            </a:pathLst>
          </a:custGeom>
          <a:solidFill>
            <a:srgbClr val="EDF4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28851"/>
            <a:ext cx="17887949" cy="2705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512" y="8410053"/>
            <a:ext cx="17726024" cy="17557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0" dirty="0"/>
              <a:t>MODEL</a:t>
            </a:r>
            <a:r>
              <a:rPr spc="260" dirty="0"/>
              <a:t> </a:t>
            </a:r>
            <a:r>
              <a:rPr spc="-770" dirty="0"/>
              <a:t>DEVELOPMENT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1912" y="1600836"/>
            <a:ext cx="16865600" cy="316611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algn="just">
              <a:lnSpc>
                <a:spcPts val="2700"/>
              </a:lnSpc>
              <a:spcBef>
                <a:spcPts val="640"/>
              </a:spcBef>
            </a:pPr>
            <a:r>
              <a:rPr sz="2700" spc="250" dirty="0">
                <a:latin typeface="Trebuchet MS"/>
                <a:cs typeface="Trebuchet MS"/>
              </a:rPr>
              <a:t>Random</a:t>
            </a:r>
            <a:r>
              <a:rPr sz="2700" spc="95" dirty="0">
                <a:latin typeface="Trebuchet MS"/>
                <a:cs typeface="Trebuchet MS"/>
              </a:rPr>
              <a:t>  </a:t>
            </a:r>
            <a:r>
              <a:rPr sz="2700" spc="229" dirty="0">
                <a:latin typeface="Trebuchet MS"/>
                <a:cs typeface="Trebuchet MS"/>
              </a:rPr>
              <a:t>Forest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35" dirty="0">
                <a:latin typeface="Trebuchet MS"/>
                <a:cs typeface="Trebuchet MS"/>
              </a:rPr>
              <a:t>is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55" dirty="0">
                <a:latin typeface="Trebuchet MS"/>
                <a:cs typeface="Trebuchet MS"/>
              </a:rPr>
              <a:t>a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90" dirty="0">
                <a:latin typeface="Trebuchet MS"/>
                <a:cs typeface="Trebuchet MS"/>
              </a:rPr>
              <a:t>powerful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90" dirty="0">
                <a:latin typeface="Trebuchet MS"/>
                <a:cs typeface="Trebuchet MS"/>
              </a:rPr>
              <a:t>and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40" dirty="0">
                <a:latin typeface="Trebuchet MS"/>
                <a:cs typeface="Trebuchet MS"/>
              </a:rPr>
              <a:t>versatile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215" dirty="0">
                <a:latin typeface="Trebuchet MS"/>
                <a:cs typeface="Trebuchet MS"/>
              </a:rPr>
              <a:t>ensemble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45" dirty="0">
                <a:latin typeface="Trebuchet MS"/>
                <a:cs typeface="Trebuchet MS"/>
              </a:rPr>
              <a:t>learning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65" dirty="0">
                <a:latin typeface="Trebuchet MS"/>
                <a:cs typeface="Trebuchet MS"/>
              </a:rPr>
              <a:t>algorithm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25" dirty="0">
                <a:latin typeface="Trebuchet MS"/>
                <a:cs typeface="Trebuchet MS"/>
              </a:rPr>
              <a:t>that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135" dirty="0">
                <a:latin typeface="Trebuchet MS"/>
                <a:cs typeface="Trebuchet MS"/>
              </a:rPr>
              <a:t>is</a:t>
            </a:r>
            <a:r>
              <a:rPr sz="2700" spc="105" dirty="0">
                <a:latin typeface="Trebuchet MS"/>
                <a:cs typeface="Trebuchet MS"/>
              </a:rPr>
              <a:t>  </a:t>
            </a:r>
            <a:r>
              <a:rPr sz="2700" spc="254" dirty="0">
                <a:latin typeface="Trebuchet MS"/>
                <a:cs typeface="Trebuchet MS"/>
              </a:rPr>
              <a:t>used</a:t>
            </a:r>
            <a:r>
              <a:rPr sz="2700" spc="110" dirty="0">
                <a:latin typeface="Trebuchet MS"/>
                <a:cs typeface="Trebuchet MS"/>
              </a:rPr>
              <a:t>  </a:t>
            </a:r>
            <a:r>
              <a:rPr sz="2700" spc="105" dirty="0">
                <a:latin typeface="Trebuchet MS"/>
                <a:cs typeface="Trebuchet MS"/>
              </a:rPr>
              <a:t>for </a:t>
            </a:r>
            <a:r>
              <a:rPr sz="2700" spc="170" dirty="0">
                <a:latin typeface="Trebuchet MS"/>
                <a:cs typeface="Trebuchet MS"/>
              </a:rPr>
              <a:t>classification</a:t>
            </a:r>
            <a:r>
              <a:rPr sz="2700" spc="150" dirty="0">
                <a:latin typeface="Trebuchet MS"/>
                <a:cs typeface="Trebuchet MS"/>
              </a:rPr>
              <a:t> </a:t>
            </a:r>
            <a:r>
              <a:rPr sz="2700" spc="190" dirty="0">
                <a:latin typeface="Trebuchet MS"/>
                <a:cs typeface="Trebuchet MS"/>
              </a:rPr>
              <a:t>and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229" dirty="0">
                <a:latin typeface="Trebuchet MS"/>
                <a:cs typeface="Trebuchet MS"/>
              </a:rPr>
              <a:t>regression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140" dirty="0">
                <a:latin typeface="Trebuchet MS"/>
                <a:cs typeface="Trebuchet MS"/>
              </a:rPr>
              <a:t>tasks.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350" dirty="0">
                <a:latin typeface="Trebuchet MS"/>
                <a:cs typeface="Trebuchet MS"/>
              </a:rPr>
              <a:t>It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170" dirty="0">
                <a:latin typeface="Trebuchet MS"/>
                <a:cs typeface="Trebuchet MS"/>
              </a:rPr>
              <a:t>builds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229" dirty="0">
                <a:latin typeface="Trebuchet MS"/>
                <a:cs typeface="Trebuchet MS"/>
              </a:rPr>
              <a:t>upon</a:t>
            </a:r>
            <a:r>
              <a:rPr sz="2700" spc="150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the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240" dirty="0">
                <a:latin typeface="Trebuchet MS"/>
                <a:cs typeface="Trebuchet MS"/>
              </a:rPr>
              <a:t>concept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of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200" dirty="0">
                <a:latin typeface="Trebuchet MS"/>
                <a:cs typeface="Trebuchet MS"/>
              </a:rPr>
              <a:t>decision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75" dirty="0">
                <a:latin typeface="Trebuchet MS"/>
                <a:cs typeface="Trebuchet MS"/>
              </a:rPr>
              <a:t>trees,</a:t>
            </a:r>
            <a:r>
              <a:rPr sz="2700" spc="155" dirty="0">
                <a:latin typeface="Trebuchet MS"/>
                <a:cs typeface="Trebuchet MS"/>
              </a:rPr>
              <a:t> </a:t>
            </a:r>
            <a:r>
              <a:rPr sz="2700" spc="220" dirty="0">
                <a:latin typeface="Trebuchet MS"/>
                <a:cs typeface="Trebuchet MS"/>
              </a:rPr>
              <a:t>combining</a:t>
            </a:r>
            <a:r>
              <a:rPr sz="2700" spc="150" dirty="0">
                <a:latin typeface="Trebuchet MS"/>
                <a:cs typeface="Trebuchet MS"/>
              </a:rPr>
              <a:t> </a:t>
            </a:r>
            <a:r>
              <a:rPr sz="2700" spc="110" dirty="0">
                <a:latin typeface="Trebuchet MS"/>
                <a:cs typeface="Trebuchet MS"/>
              </a:rPr>
              <a:t>the </a:t>
            </a:r>
            <a:r>
              <a:rPr sz="2700" spc="185" dirty="0">
                <a:latin typeface="Trebuchet MS"/>
                <a:cs typeface="Trebuchet MS"/>
              </a:rPr>
              <a:t>output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of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10" dirty="0">
                <a:latin typeface="Trebuchet MS"/>
                <a:cs typeface="Trebuchet MS"/>
              </a:rPr>
              <a:t>multiple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85" dirty="0">
                <a:latin typeface="Trebuchet MS"/>
                <a:cs typeface="Trebuchet MS"/>
              </a:rPr>
              <a:t>trees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to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95" dirty="0">
                <a:latin typeface="Trebuchet MS"/>
                <a:cs typeface="Trebuchet MS"/>
              </a:rPr>
              <a:t>improve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65" dirty="0">
                <a:latin typeface="Trebuchet MS"/>
                <a:cs typeface="Trebuchet MS"/>
              </a:rPr>
              <a:t>predictive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210" dirty="0">
                <a:latin typeface="Trebuchet MS"/>
                <a:cs typeface="Trebuchet MS"/>
              </a:rPr>
              <a:t>performance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90" dirty="0">
                <a:latin typeface="Trebuchet MS"/>
                <a:cs typeface="Trebuchet MS"/>
              </a:rPr>
              <a:t>and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65" dirty="0">
                <a:latin typeface="Trebuchet MS"/>
                <a:cs typeface="Trebuchet MS"/>
              </a:rPr>
              <a:t>control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90" dirty="0">
                <a:latin typeface="Trebuchet MS"/>
                <a:cs typeface="Trebuchet MS"/>
              </a:rPr>
              <a:t>overfitting.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2700">
              <a:latin typeface="Trebuchet MS"/>
              <a:cs typeface="Trebuchet MS"/>
            </a:endParaRPr>
          </a:p>
          <a:p>
            <a:pPr marL="12700" marR="5080" algn="just">
              <a:lnSpc>
                <a:spcPts val="2700"/>
              </a:lnSpc>
            </a:pPr>
            <a:r>
              <a:rPr sz="2700" spc="400" dirty="0">
                <a:latin typeface="Trebuchet MS"/>
                <a:cs typeface="Trebuchet MS"/>
              </a:rPr>
              <a:t>SMOTE</a:t>
            </a:r>
            <a:r>
              <a:rPr sz="2700" spc="265" dirty="0">
                <a:latin typeface="Trebuchet MS"/>
                <a:cs typeface="Trebuchet MS"/>
              </a:rPr>
              <a:t> </a:t>
            </a:r>
            <a:r>
              <a:rPr sz="2700" spc="195" dirty="0">
                <a:latin typeface="Trebuchet MS"/>
                <a:cs typeface="Trebuchet MS"/>
              </a:rPr>
              <a:t>(Synthetic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170" dirty="0">
                <a:latin typeface="Trebuchet MS"/>
                <a:cs typeface="Trebuchet MS"/>
              </a:rPr>
              <a:t>Minority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275" dirty="0">
                <a:latin typeface="Trebuchet MS"/>
                <a:cs typeface="Trebuchet MS"/>
              </a:rPr>
              <a:t>Over-</a:t>
            </a:r>
            <a:r>
              <a:rPr sz="2700" spc="210" dirty="0">
                <a:latin typeface="Trebuchet MS"/>
                <a:cs typeface="Trebuchet MS"/>
              </a:rPr>
              <a:t>sampling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125" dirty="0">
                <a:latin typeface="Trebuchet MS"/>
                <a:cs typeface="Trebuchet MS"/>
              </a:rPr>
              <a:t>Technique):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400" dirty="0">
                <a:latin typeface="Trebuchet MS"/>
                <a:cs typeface="Trebuchet MS"/>
              </a:rPr>
              <a:t>SMOTE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is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55" dirty="0">
                <a:latin typeface="Trebuchet MS"/>
                <a:cs typeface="Trebuchet MS"/>
              </a:rPr>
              <a:t>a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170" dirty="0">
                <a:latin typeface="Trebuchet MS"/>
                <a:cs typeface="Trebuchet MS"/>
              </a:rPr>
              <a:t>popular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225" dirty="0">
                <a:latin typeface="Trebuchet MS"/>
                <a:cs typeface="Trebuchet MS"/>
              </a:rPr>
              <a:t>method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to</a:t>
            </a:r>
            <a:r>
              <a:rPr sz="2700" spc="270" dirty="0">
                <a:latin typeface="Trebuchet MS"/>
                <a:cs typeface="Trebuchet MS"/>
              </a:rPr>
              <a:t> </a:t>
            </a:r>
            <a:r>
              <a:rPr sz="2700" spc="250" dirty="0">
                <a:latin typeface="Trebuchet MS"/>
                <a:cs typeface="Trebuchet MS"/>
              </a:rPr>
              <a:t>address </a:t>
            </a:r>
            <a:r>
              <a:rPr sz="2700" spc="235" dirty="0">
                <a:latin typeface="Trebuchet MS"/>
                <a:cs typeface="Trebuchet MS"/>
              </a:rPr>
              <a:t>class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05" dirty="0">
                <a:latin typeface="Trebuchet MS"/>
                <a:cs typeface="Trebuchet MS"/>
              </a:rPr>
              <a:t>imbalance.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350" dirty="0">
                <a:latin typeface="Trebuchet MS"/>
                <a:cs typeface="Trebuchet MS"/>
              </a:rPr>
              <a:t>It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295" dirty="0">
                <a:latin typeface="Trebuchet MS"/>
                <a:cs typeface="Trebuchet MS"/>
              </a:rPr>
              <a:t>works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225" dirty="0">
                <a:latin typeface="Trebuchet MS"/>
                <a:cs typeface="Trebuchet MS"/>
              </a:rPr>
              <a:t>by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200" dirty="0">
                <a:latin typeface="Trebuchet MS"/>
                <a:cs typeface="Trebuchet MS"/>
              </a:rPr>
              <a:t>generating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95" dirty="0">
                <a:latin typeface="Trebuchet MS"/>
                <a:cs typeface="Trebuchet MS"/>
              </a:rPr>
              <a:t>synthetic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240" dirty="0">
                <a:latin typeface="Trebuchet MS"/>
                <a:cs typeface="Trebuchet MS"/>
              </a:rPr>
              <a:t>samples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for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the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45" dirty="0">
                <a:latin typeface="Trebuchet MS"/>
                <a:cs typeface="Trebuchet MS"/>
              </a:rPr>
              <a:t>minority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235" dirty="0">
                <a:latin typeface="Trebuchet MS"/>
                <a:cs typeface="Trebuchet MS"/>
              </a:rPr>
              <a:t>class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(in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150" dirty="0">
                <a:latin typeface="Trebuchet MS"/>
                <a:cs typeface="Trebuchet MS"/>
              </a:rPr>
              <a:t>this</a:t>
            </a:r>
            <a:r>
              <a:rPr sz="2700" spc="305" dirty="0">
                <a:latin typeface="Trebuchet MS"/>
                <a:cs typeface="Trebuchet MS"/>
              </a:rPr>
              <a:t> </a:t>
            </a:r>
            <a:r>
              <a:rPr sz="2700" spc="90" dirty="0">
                <a:latin typeface="Trebuchet MS"/>
                <a:cs typeface="Trebuchet MS"/>
              </a:rPr>
              <a:t>case, </a:t>
            </a:r>
            <a:r>
              <a:rPr sz="2700" spc="150" dirty="0">
                <a:latin typeface="Trebuchet MS"/>
                <a:cs typeface="Trebuchet MS"/>
              </a:rPr>
              <a:t>fraudulent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250" dirty="0">
                <a:latin typeface="Trebuchet MS"/>
                <a:cs typeface="Trebuchet MS"/>
              </a:rPr>
              <a:t>cases)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130" dirty="0">
                <a:latin typeface="Trebuchet MS"/>
                <a:cs typeface="Trebuchet MS"/>
              </a:rPr>
              <a:t>to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225" dirty="0">
                <a:latin typeface="Trebuchet MS"/>
                <a:cs typeface="Trebuchet MS"/>
              </a:rPr>
              <a:t>make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the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195" dirty="0">
                <a:latin typeface="Trebuchet MS"/>
                <a:cs typeface="Trebuchet MS"/>
              </a:rPr>
              <a:t>dataset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204" dirty="0">
                <a:latin typeface="Trebuchet MS"/>
                <a:cs typeface="Trebuchet MS"/>
              </a:rPr>
              <a:t>more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114" dirty="0">
                <a:latin typeface="Trebuchet MS"/>
                <a:cs typeface="Trebuchet MS"/>
              </a:rPr>
              <a:t>balanced.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190" dirty="0">
                <a:latin typeface="Trebuchet MS"/>
                <a:cs typeface="Trebuchet MS"/>
              </a:rPr>
              <a:t>This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135" dirty="0">
                <a:latin typeface="Trebuchet MS"/>
                <a:cs typeface="Trebuchet MS"/>
              </a:rPr>
              <a:t>is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220" dirty="0">
                <a:latin typeface="Trebuchet MS"/>
                <a:cs typeface="Trebuchet MS"/>
              </a:rPr>
              <a:t>done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225" dirty="0">
                <a:latin typeface="Trebuchet MS"/>
                <a:cs typeface="Trebuchet MS"/>
              </a:rPr>
              <a:t>by</a:t>
            </a:r>
            <a:r>
              <a:rPr sz="2700" spc="434" dirty="0">
                <a:latin typeface="Trebuchet MS"/>
                <a:cs typeface="Trebuchet MS"/>
              </a:rPr>
              <a:t> </a:t>
            </a:r>
            <a:r>
              <a:rPr sz="2700" spc="150" dirty="0">
                <a:latin typeface="Trebuchet MS"/>
                <a:cs typeface="Trebuchet MS"/>
              </a:rPr>
              <a:t>interpolating</a:t>
            </a:r>
            <a:r>
              <a:rPr sz="2700" spc="440" dirty="0">
                <a:latin typeface="Trebuchet MS"/>
                <a:cs typeface="Trebuchet MS"/>
              </a:rPr>
              <a:t> </a:t>
            </a:r>
            <a:r>
              <a:rPr sz="2700" spc="215" dirty="0">
                <a:latin typeface="Trebuchet MS"/>
                <a:cs typeface="Trebuchet MS"/>
              </a:rPr>
              <a:t>between </a:t>
            </a:r>
            <a:r>
              <a:rPr sz="2700" spc="185" dirty="0">
                <a:latin typeface="Trebuchet MS"/>
                <a:cs typeface="Trebuchet MS"/>
              </a:rPr>
              <a:t>existing</a:t>
            </a:r>
            <a:r>
              <a:rPr sz="2700" spc="65" dirty="0">
                <a:latin typeface="Trebuchet MS"/>
                <a:cs typeface="Trebuchet MS"/>
              </a:rPr>
              <a:t> </a:t>
            </a:r>
            <a:r>
              <a:rPr sz="2700" spc="145" dirty="0">
                <a:latin typeface="Trebuchet MS"/>
                <a:cs typeface="Trebuchet MS"/>
              </a:rPr>
              <a:t>minority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235" dirty="0">
                <a:latin typeface="Trebuchet MS"/>
                <a:cs typeface="Trebuchet MS"/>
              </a:rPr>
              <a:t>class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215" dirty="0">
                <a:latin typeface="Trebuchet MS"/>
                <a:cs typeface="Trebuchet MS"/>
              </a:rPr>
              <a:t>examples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40" dirty="0">
                <a:latin typeface="Trebuchet MS"/>
                <a:cs typeface="Trebuchet MS"/>
              </a:rPr>
              <a:t>rather</a:t>
            </a:r>
            <a:r>
              <a:rPr sz="2700" spc="65" dirty="0">
                <a:latin typeface="Trebuchet MS"/>
                <a:cs typeface="Trebuchet MS"/>
              </a:rPr>
              <a:t> </a:t>
            </a:r>
            <a:r>
              <a:rPr sz="2700" spc="155" dirty="0">
                <a:latin typeface="Trebuchet MS"/>
                <a:cs typeface="Trebuchet MS"/>
              </a:rPr>
              <a:t>than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90" dirty="0">
                <a:latin typeface="Trebuchet MS"/>
                <a:cs typeface="Trebuchet MS"/>
              </a:rPr>
              <a:t>simply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170" dirty="0">
                <a:latin typeface="Trebuchet MS"/>
                <a:cs typeface="Trebuchet MS"/>
              </a:rPr>
              <a:t>duplicating</a:t>
            </a:r>
            <a:r>
              <a:rPr sz="2700" spc="70" dirty="0">
                <a:latin typeface="Trebuchet MS"/>
                <a:cs typeface="Trebuchet MS"/>
              </a:rPr>
              <a:t> </a:t>
            </a:r>
            <a:r>
              <a:rPr sz="2700" spc="35" dirty="0">
                <a:latin typeface="Trebuchet MS"/>
                <a:cs typeface="Trebuchet MS"/>
              </a:rPr>
              <a:t>them.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4846" y="0"/>
            <a:ext cx="3963369" cy="481619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80" y="8543875"/>
            <a:ext cx="581025" cy="581025"/>
            <a:chOff x="16544880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910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6" y="8554241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208" y="279896"/>
                  </a:moveTo>
                  <a:lnTo>
                    <a:pt x="556541" y="234522"/>
                  </a:lnTo>
                  <a:lnTo>
                    <a:pt x="545928" y="191468"/>
                  </a:lnTo>
                  <a:lnTo>
                    <a:pt x="528946" y="151315"/>
                  </a:lnTo>
                  <a:lnTo>
                    <a:pt x="506173" y="114639"/>
                  </a:lnTo>
                  <a:lnTo>
                    <a:pt x="478187" y="82020"/>
                  </a:lnTo>
                  <a:lnTo>
                    <a:pt x="445568" y="54034"/>
                  </a:lnTo>
                  <a:lnTo>
                    <a:pt x="408892" y="31261"/>
                  </a:lnTo>
                  <a:lnTo>
                    <a:pt x="368739" y="14279"/>
                  </a:lnTo>
                  <a:lnTo>
                    <a:pt x="325685" y="3666"/>
                  </a:lnTo>
                  <a:lnTo>
                    <a:pt x="280311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311" y="559793"/>
                  </a:lnTo>
                  <a:lnTo>
                    <a:pt x="325685" y="556126"/>
                  </a:lnTo>
                  <a:lnTo>
                    <a:pt x="368739" y="545513"/>
                  </a:lnTo>
                  <a:lnTo>
                    <a:pt x="408892" y="528531"/>
                  </a:lnTo>
                  <a:lnTo>
                    <a:pt x="445568" y="505758"/>
                  </a:lnTo>
                  <a:lnTo>
                    <a:pt x="478187" y="477772"/>
                  </a:lnTo>
                  <a:lnTo>
                    <a:pt x="506173" y="445153"/>
                  </a:lnTo>
                  <a:lnTo>
                    <a:pt x="528946" y="408477"/>
                  </a:lnTo>
                  <a:lnTo>
                    <a:pt x="545928" y="368324"/>
                  </a:lnTo>
                  <a:lnTo>
                    <a:pt x="556541" y="325271"/>
                  </a:lnTo>
                  <a:lnTo>
                    <a:pt x="560208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447" y="1523398"/>
            <a:ext cx="10639424" cy="8610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0" dirty="0"/>
              <a:t>MODEL</a:t>
            </a:r>
            <a:r>
              <a:rPr spc="260" dirty="0"/>
              <a:t> </a:t>
            </a:r>
            <a:r>
              <a:rPr spc="-844" dirty="0"/>
              <a:t>EVALUATION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87515" y="5757394"/>
            <a:ext cx="4098793" cy="44493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32" y="813145"/>
            <a:ext cx="7031990" cy="8444865"/>
            <a:chOff x="1028732" y="813145"/>
            <a:chExt cx="7031990" cy="8444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936" y="4483423"/>
              <a:ext cx="6469381" cy="4762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29599" y="8576055"/>
              <a:ext cx="2075180" cy="313690"/>
            </a:xfrm>
            <a:custGeom>
              <a:avLst/>
              <a:gdLst/>
              <a:ahLst/>
              <a:cxnLst/>
              <a:rect l="l" t="t" r="r" b="b"/>
              <a:pathLst>
                <a:path w="2075179" h="313690">
                  <a:moveTo>
                    <a:pt x="774282" y="312732"/>
                  </a:moveTo>
                  <a:lnTo>
                    <a:pt x="405633" y="312097"/>
                  </a:lnTo>
                  <a:lnTo>
                    <a:pt x="2682" y="13970"/>
                  </a:lnTo>
                  <a:lnTo>
                    <a:pt x="0" y="11969"/>
                  </a:lnTo>
                  <a:lnTo>
                    <a:pt x="2229" y="5844"/>
                  </a:lnTo>
                  <a:lnTo>
                    <a:pt x="5977" y="5213"/>
                  </a:lnTo>
                  <a:lnTo>
                    <a:pt x="916827" y="0"/>
                  </a:lnTo>
                  <a:lnTo>
                    <a:pt x="1572936" y="5148"/>
                  </a:lnTo>
                  <a:lnTo>
                    <a:pt x="1672820" y="7133"/>
                  </a:lnTo>
                  <a:lnTo>
                    <a:pt x="1680992" y="13298"/>
                  </a:lnTo>
                  <a:lnTo>
                    <a:pt x="18992" y="13298"/>
                  </a:lnTo>
                  <a:lnTo>
                    <a:pt x="409434" y="302278"/>
                  </a:lnTo>
                  <a:lnTo>
                    <a:pt x="2068087" y="302278"/>
                  </a:lnTo>
                  <a:lnTo>
                    <a:pt x="2074799" y="307611"/>
                  </a:lnTo>
                  <a:lnTo>
                    <a:pt x="2074692" y="310686"/>
                  </a:lnTo>
                  <a:lnTo>
                    <a:pt x="2072959" y="312459"/>
                  </a:lnTo>
                  <a:lnTo>
                    <a:pt x="1978452" y="312459"/>
                  </a:lnTo>
                  <a:lnTo>
                    <a:pt x="774282" y="312732"/>
                  </a:lnTo>
                  <a:close/>
                </a:path>
                <a:path w="2075179" h="313690">
                  <a:moveTo>
                    <a:pt x="687789" y="14643"/>
                  </a:moveTo>
                  <a:lnTo>
                    <a:pt x="18992" y="13298"/>
                  </a:lnTo>
                  <a:lnTo>
                    <a:pt x="1680992" y="13298"/>
                  </a:lnTo>
                  <a:lnTo>
                    <a:pt x="1681882" y="13970"/>
                  </a:lnTo>
                  <a:lnTo>
                    <a:pt x="687789" y="14643"/>
                  </a:lnTo>
                  <a:close/>
                </a:path>
                <a:path w="2075179" h="313690">
                  <a:moveTo>
                    <a:pt x="2068087" y="302278"/>
                  </a:moveTo>
                  <a:lnTo>
                    <a:pt x="2054437" y="302278"/>
                  </a:lnTo>
                  <a:lnTo>
                    <a:pt x="1665271" y="13970"/>
                  </a:lnTo>
                  <a:lnTo>
                    <a:pt x="1681882" y="13970"/>
                  </a:lnTo>
                  <a:lnTo>
                    <a:pt x="1712827" y="37315"/>
                  </a:lnTo>
                  <a:lnTo>
                    <a:pt x="1956370" y="216048"/>
                  </a:lnTo>
                  <a:lnTo>
                    <a:pt x="1996384" y="246214"/>
                  </a:lnTo>
                  <a:lnTo>
                    <a:pt x="2035902" y="276707"/>
                  </a:lnTo>
                  <a:lnTo>
                    <a:pt x="2068087" y="302278"/>
                  </a:lnTo>
                  <a:close/>
                </a:path>
                <a:path w="2075179" h="313690">
                  <a:moveTo>
                    <a:pt x="2071764" y="313682"/>
                  </a:moveTo>
                  <a:lnTo>
                    <a:pt x="2068594" y="312553"/>
                  </a:lnTo>
                  <a:lnTo>
                    <a:pt x="1978452" y="312459"/>
                  </a:lnTo>
                  <a:lnTo>
                    <a:pt x="2072959" y="312459"/>
                  </a:lnTo>
                  <a:lnTo>
                    <a:pt x="2071764" y="313682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32" y="813145"/>
              <a:ext cx="7031598" cy="844474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5107" y="2537738"/>
            <a:ext cx="136555" cy="1365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5107" y="3456384"/>
            <a:ext cx="136555" cy="1365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05107" y="4375030"/>
            <a:ext cx="136555" cy="1365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5107" y="5293676"/>
            <a:ext cx="136555" cy="1365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5107" y="6212321"/>
            <a:ext cx="136555" cy="1365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5107" y="7130967"/>
            <a:ext cx="136555" cy="1365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5107" y="8049613"/>
            <a:ext cx="136555" cy="1365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652223" y="1920371"/>
            <a:ext cx="9473565" cy="645604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4550" spc="375" dirty="0">
                <a:solidFill>
                  <a:srgbClr val="290505"/>
                </a:solidFill>
                <a:latin typeface="Trebuchet MS"/>
                <a:cs typeface="Trebuchet MS"/>
              </a:rPr>
              <a:t>Introduction</a:t>
            </a: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4550" spc="350" dirty="0">
                <a:solidFill>
                  <a:srgbClr val="290505"/>
                </a:solidFill>
                <a:latin typeface="Trebuchet MS"/>
                <a:cs typeface="Trebuchet MS"/>
              </a:rPr>
              <a:t>Dataset</a:t>
            </a:r>
            <a:r>
              <a:rPr sz="4550" spc="9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65" dirty="0">
                <a:solidFill>
                  <a:srgbClr val="290505"/>
                </a:solidFill>
                <a:latin typeface="Trebuchet MS"/>
                <a:cs typeface="Trebuchet MS"/>
              </a:rPr>
              <a:t>Overview</a:t>
            </a:r>
            <a:endParaRPr sz="4550">
              <a:latin typeface="Trebuchet MS"/>
              <a:cs typeface="Trebuchet MS"/>
            </a:endParaRPr>
          </a:p>
          <a:p>
            <a:pPr marL="12700" marR="5080">
              <a:lnSpc>
                <a:spcPts val="7230"/>
              </a:lnSpc>
              <a:spcBef>
                <a:spcPts val="540"/>
              </a:spcBef>
            </a:pPr>
            <a:r>
              <a:rPr sz="4550" spc="325" dirty="0">
                <a:solidFill>
                  <a:srgbClr val="290505"/>
                </a:solidFill>
                <a:latin typeface="Trebuchet MS"/>
                <a:cs typeface="Trebuchet MS"/>
              </a:rPr>
              <a:t>Exploratory</a:t>
            </a:r>
            <a:r>
              <a:rPr sz="4550" spc="10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00" dirty="0">
                <a:solidFill>
                  <a:srgbClr val="290505"/>
                </a:solidFill>
                <a:latin typeface="Trebuchet MS"/>
                <a:cs typeface="Trebuchet MS"/>
              </a:rPr>
              <a:t>Data</a:t>
            </a:r>
            <a:r>
              <a:rPr sz="4550" spc="10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65" dirty="0">
                <a:solidFill>
                  <a:srgbClr val="290505"/>
                </a:solidFill>
                <a:latin typeface="Trebuchet MS"/>
                <a:cs typeface="Trebuchet MS"/>
              </a:rPr>
              <a:t>Analysis</a:t>
            </a:r>
            <a:r>
              <a:rPr sz="4550" spc="10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35" dirty="0">
                <a:solidFill>
                  <a:srgbClr val="290505"/>
                </a:solidFill>
                <a:latin typeface="Trebuchet MS"/>
                <a:cs typeface="Trebuchet MS"/>
              </a:rPr>
              <a:t>(EDA) </a:t>
            </a:r>
            <a:r>
              <a:rPr sz="4550" spc="305" dirty="0">
                <a:solidFill>
                  <a:srgbClr val="290505"/>
                </a:solidFill>
                <a:latin typeface="Trebuchet MS"/>
                <a:cs typeface="Trebuchet MS"/>
              </a:rPr>
              <a:t>Feature</a:t>
            </a:r>
            <a:r>
              <a:rPr sz="4550" spc="10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25" dirty="0">
                <a:solidFill>
                  <a:srgbClr val="290505"/>
                </a:solidFill>
                <a:latin typeface="Trebuchet MS"/>
                <a:cs typeface="Trebuchet MS"/>
              </a:rPr>
              <a:t>Engineering</a:t>
            </a:r>
            <a:endParaRPr sz="4550">
              <a:latin typeface="Trebuchet MS"/>
              <a:cs typeface="Trebuchet MS"/>
            </a:endParaRPr>
          </a:p>
          <a:p>
            <a:pPr marL="12700" marR="3566795" algn="just">
              <a:lnSpc>
                <a:spcPts val="7230"/>
              </a:lnSpc>
            </a:pPr>
            <a:r>
              <a:rPr sz="4550" spc="300" dirty="0">
                <a:solidFill>
                  <a:srgbClr val="290505"/>
                </a:solidFill>
                <a:latin typeface="Trebuchet MS"/>
                <a:cs typeface="Trebuchet MS"/>
              </a:rPr>
              <a:t>Data</a:t>
            </a:r>
            <a:r>
              <a:rPr sz="4550" spc="10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400" dirty="0">
                <a:solidFill>
                  <a:srgbClr val="290505"/>
                </a:solidFill>
                <a:latin typeface="Trebuchet MS"/>
                <a:cs typeface="Trebuchet MS"/>
              </a:rPr>
              <a:t>Preprocessing </a:t>
            </a:r>
            <a:r>
              <a:rPr sz="4550" spc="375" dirty="0">
                <a:solidFill>
                  <a:srgbClr val="290505"/>
                </a:solidFill>
                <a:latin typeface="Trebuchet MS"/>
                <a:cs typeface="Trebuchet MS"/>
              </a:rPr>
              <a:t>Model</a:t>
            </a:r>
            <a:r>
              <a:rPr sz="4550" spc="10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345" dirty="0">
                <a:solidFill>
                  <a:srgbClr val="290505"/>
                </a:solidFill>
                <a:latin typeface="Trebuchet MS"/>
                <a:cs typeface="Trebuchet MS"/>
              </a:rPr>
              <a:t>Development </a:t>
            </a:r>
            <a:r>
              <a:rPr sz="4550" spc="375" dirty="0">
                <a:solidFill>
                  <a:srgbClr val="290505"/>
                </a:solidFill>
                <a:latin typeface="Trebuchet MS"/>
                <a:cs typeface="Trebuchet MS"/>
              </a:rPr>
              <a:t>Model</a:t>
            </a:r>
            <a:r>
              <a:rPr sz="4550" spc="10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4550" spc="265" dirty="0">
                <a:solidFill>
                  <a:srgbClr val="290505"/>
                </a:solidFill>
                <a:latin typeface="Trebuchet MS"/>
                <a:cs typeface="Trebuchet MS"/>
              </a:rPr>
              <a:t>Evaluation</a:t>
            </a:r>
            <a:endParaRPr sz="455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544890" y="8543875"/>
            <a:ext cx="582295" cy="581025"/>
            <a:chOff x="16544890" y="8543875"/>
            <a:chExt cx="582295" cy="5810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1381" y="8712014"/>
              <a:ext cx="332211" cy="24353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555257" y="8554241"/>
              <a:ext cx="561975" cy="560070"/>
            </a:xfrm>
            <a:custGeom>
              <a:avLst/>
              <a:gdLst/>
              <a:ahLst/>
              <a:cxnLst/>
              <a:rect l="l" t="t" r="r" b="b"/>
              <a:pathLst>
                <a:path w="561975" h="560070">
                  <a:moveTo>
                    <a:pt x="561388" y="279896"/>
                  </a:moveTo>
                  <a:lnTo>
                    <a:pt x="557722" y="234522"/>
                  </a:lnTo>
                  <a:lnTo>
                    <a:pt x="547109" y="191468"/>
                  </a:lnTo>
                  <a:lnTo>
                    <a:pt x="530126" y="151315"/>
                  </a:lnTo>
                  <a:lnTo>
                    <a:pt x="507353" y="114639"/>
                  </a:lnTo>
                  <a:lnTo>
                    <a:pt x="479368" y="82020"/>
                  </a:lnTo>
                  <a:lnTo>
                    <a:pt x="446748" y="54034"/>
                  </a:lnTo>
                  <a:lnTo>
                    <a:pt x="410073" y="31261"/>
                  </a:lnTo>
                  <a:lnTo>
                    <a:pt x="369919" y="14279"/>
                  </a:lnTo>
                  <a:lnTo>
                    <a:pt x="326866" y="3666"/>
                  </a:lnTo>
                  <a:lnTo>
                    <a:pt x="281492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1492" y="559793"/>
                  </a:lnTo>
                  <a:lnTo>
                    <a:pt x="326866" y="556126"/>
                  </a:lnTo>
                  <a:lnTo>
                    <a:pt x="369919" y="545513"/>
                  </a:lnTo>
                  <a:lnTo>
                    <a:pt x="410073" y="528531"/>
                  </a:lnTo>
                  <a:lnTo>
                    <a:pt x="446748" y="505758"/>
                  </a:lnTo>
                  <a:lnTo>
                    <a:pt x="479368" y="477772"/>
                  </a:lnTo>
                  <a:lnTo>
                    <a:pt x="507353" y="445153"/>
                  </a:lnTo>
                  <a:lnTo>
                    <a:pt x="530126" y="408477"/>
                  </a:lnTo>
                  <a:lnTo>
                    <a:pt x="547109" y="368324"/>
                  </a:lnTo>
                  <a:lnTo>
                    <a:pt x="557722" y="325271"/>
                  </a:lnTo>
                  <a:lnTo>
                    <a:pt x="561388" y="279896"/>
                  </a:lnTo>
                  <a:close/>
                </a:path>
              </a:pathLst>
            </a:custGeom>
            <a:ln w="20733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781808" y="225084"/>
            <a:ext cx="78060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0" dirty="0"/>
              <a:t>PRESENTATION</a:t>
            </a:r>
            <a:r>
              <a:rPr spc="260" dirty="0"/>
              <a:t> </a:t>
            </a:r>
            <a:r>
              <a:rPr spc="-890" dirty="0"/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4925" y="3110737"/>
            <a:ext cx="8943975" cy="2614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950" spc="-2140" dirty="0">
                <a:solidFill>
                  <a:srgbClr val="000000"/>
                </a:solidFill>
              </a:rPr>
              <a:t>THAN</a:t>
            </a:r>
            <a:r>
              <a:rPr sz="16950" spc="-2970" dirty="0">
                <a:solidFill>
                  <a:srgbClr val="000000"/>
                </a:solidFill>
              </a:rPr>
              <a:t>K</a:t>
            </a:r>
            <a:r>
              <a:rPr sz="16950" spc="680" dirty="0">
                <a:solidFill>
                  <a:srgbClr val="000000"/>
                </a:solidFill>
              </a:rPr>
              <a:t> </a:t>
            </a:r>
            <a:r>
              <a:rPr sz="16950" spc="-2405" dirty="0">
                <a:solidFill>
                  <a:srgbClr val="000000"/>
                </a:solidFill>
              </a:rPr>
              <a:t>YO</a:t>
            </a:r>
            <a:r>
              <a:rPr sz="16950" spc="-3235" dirty="0">
                <a:solidFill>
                  <a:srgbClr val="000000"/>
                </a:solidFill>
              </a:rPr>
              <a:t>U</a:t>
            </a:r>
            <a:endParaRPr sz="16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" y="6321194"/>
            <a:ext cx="4098792" cy="39658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3094" y="79225"/>
            <a:ext cx="3963371" cy="48722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2506" y="1144112"/>
            <a:ext cx="4955111" cy="51954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591508"/>
            <a:ext cx="10285095" cy="3397885"/>
          </a:xfrm>
          <a:custGeom>
            <a:avLst/>
            <a:gdLst/>
            <a:ahLst/>
            <a:cxnLst/>
            <a:rect l="l" t="t" r="r" b="b"/>
            <a:pathLst>
              <a:path w="10285095" h="3397885">
                <a:moveTo>
                  <a:pt x="10285010" y="3397829"/>
                </a:moveTo>
                <a:lnTo>
                  <a:pt x="0" y="3397829"/>
                </a:lnTo>
                <a:lnTo>
                  <a:pt x="10285010" y="0"/>
                </a:lnTo>
                <a:lnTo>
                  <a:pt x="10285010" y="3397829"/>
                </a:lnTo>
                <a:close/>
              </a:path>
            </a:pathLst>
          </a:custGeom>
          <a:solidFill>
            <a:srgbClr val="29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20781"/>
            <a:ext cx="47440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>
                <a:latin typeface="Calibri"/>
                <a:cs typeface="Calibri"/>
              </a:rPr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8459" y="2664569"/>
            <a:ext cx="4023360" cy="15728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637664" marR="5080" indent="1529715">
              <a:lnSpc>
                <a:spcPts val="4050"/>
              </a:lnSpc>
              <a:spcBef>
                <a:spcPts val="260"/>
              </a:spcBef>
            </a:pPr>
            <a:r>
              <a:rPr sz="3400" spc="125" dirty="0">
                <a:solidFill>
                  <a:srgbClr val="EDF4F2"/>
                </a:solidFill>
                <a:latin typeface="Trebuchet MS"/>
                <a:cs typeface="Trebuchet MS"/>
              </a:rPr>
              <a:t>tion </a:t>
            </a:r>
            <a:r>
              <a:rPr sz="3400" spc="330" dirty="0">
                <a:solidFill>
                  <a:srgbClr val="EDF4F2"/>
                </a:solidFill>
                <a:latin typeface="Trebuchet MS"/>
                <a:cs typeface="Trebuchet MS"/>
              </a:rPr>
              <a:t>ns</a:t>
            </a:r>
            <a:r>
              <a:rPr sz="3400" spc="75" dirty="0">
                <a:solidFill>
                  <a:srgbClr val="EDF4F2"/>
                </a:solidFill>
                <a:latin typeface="Trebuchet MS"/>
                <a:cs typeface="Trebuchet MS"/>
              </a:rPr>
              <a:t> </a:t>
            </a:r>
            <a:r>
              <a:rPr sz="3400" spc="265" dirty="0">
                <a:solidFill>
                  <a:srgbClr val="EDF4F2"/>
                </a:solidFill>
                <a:latin typeface="Trebuchet MS"/>
                <a:cs typeface="Trebuchet MS"/>
              </a:rPr>
              <a:t>using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ts val="3920"/>
              </a:lnSpc>
            </a:pPr>
            <a:r>
              <a:rPr sz="3400" spc="175" dirty="0">
                <a:solidFill>
                  <a:srgbClr val="EDF4F2"/>
                </a:solidFill>
                <a:latin typeface="Trebuchet MS"/>
                <a:cs typeface="Trebuchet MS"/>
              </a:rPr>
              <a:t>sification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733639"/>
            <a:ext cx="15081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500" spc="-445" dirty="0">
                <a:solidFill>
                  <a:srgbClr val="290505"/>
                </a:solidFill>
                <a:latin typeface="Calibri"/>
                <a:cs typeface="Calibri"/>
              </a:rPr>
              <a:t>TO</a:t>
            </a:r>
            <a:r>
              <a:rPr sz="3500" spc="24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55" dirty="0">
                <a:solidFill>
                  <a:srgbClr val="290505"/>
                </a:solidFill>
                <a:latin typeface="Calibri"/>
                <a:cs typeface="Calibri"/>
              </a:rPr>
              <a:t>CREATE</a:t>
            </a:r>
            <a:r>
              <a:rPr sz="3500" spc="26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490" dirty="0">
                <a:solidFill>
                  <a:srgbClr val="290505"/>
                </a:solidFill>
                <a:latin typeface="Calibri"/>
                <a:cs typeface="Calibri"/>
              </a:rPr>
              <a:t>A</a:t>
            </a:r>
            <a:r>
              <a:rPr sz="3500" spc="29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20" dirty="0">
                <a:solidFill>
                  <a:srgbClr val="290505"/>
                </a:solidFill>
                <a:latin typeface="Calibri"/>
                <a:cs typeface="Calibri"/>
              </a:rPr>
              <a:t>ROBUST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85" dirty="0">
                <a:solidFill>
                  <a:srgbClr val="290505"/>
                </a:solidFill>
                <a:latin typeface="Calibri"/>
                <a:cs typeface="Calibri"/>
              </a:rPr>
              <a:t>MODEL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00" dirty="0">
                <a:solidFill>
                  <a:srgbClr val="290505"/>
                </a:solidFill>
                <a:latin typeface="Calibri"/>
                <a:cs typeface="Calibri"/>
              </a:rPr>
              <a:t>THAT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409" dirty="0">
                <a:solidFill>
                  <a:srgbClr val="290505"/>
                </a:solidFill>
                <a:latin typeface="Calibri"/>
                <a:cs typeface="Calibri"/>
              </a:rPr>
              <a:t>CAN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90" dirty="0">
                <a:solidFill>
                  <a:srgbClr val="290505"/>
                </a:solidFill>
                <a:latin typeface="Calibri"/>
                <a:cs typeface="Calibri"/>
              </a:rPr>
              <a:t>ACCURATELY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35" dirty="0">
                <a:solidFill>
                  <a:srgbClr val="290505"/>
                </a:solidFill>
                <a:latin typeface="Calibri"/>
                <a:cs typeface="Calibri"/>
              </a:rPr>
              <a:t>IDENTIFY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95" dirty="0">
                <a:solidFill>
                  <a:srgbClr val="290505"/>
                </a:solidFill>
                <a:latin typeface="Calibri"/>
                <a:cs typeface="Calibri"/>
              </a:rPr>
              <a:t>INSTANCES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430" dirty="0">
                <a:solidFill>
                  <a:srgbClr val="290505"/>
                </a:solidFill>
                <a:latin typeface="Calibri"/>
                <a:cs typeface="Calibri"/>
              </a:rPr>
              <a:t>OF</a:t>
            </a:r>
            <a:r>
              <a:rPr sz="3500" spc="26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35" dirty="0">
                <a:solidFill>
                  <a:srgbClr val="290505"/>
                </a:solidFill>
                <a:latin typeface="Calibri"/>
                <a:cs typeface="Calibri"/>
              </a:rPr>
              <a:t>FRAUDULENT </a:t>
            </a:r>
            <a:r>
              <a:rPr sz="3500" spc="-80" dirty="0">
                <a:solidFill>
                  <a:srgbClr val="290505"/>
                </a:solidFill>
                <a:latin typeface="Calibri"/>
                <a:cs typeface="Calibri"/>
              </a:rPr>
              <a:t>ACTIVITY,</a:t>
            </a:r>
            <a:r>
              <a:rPr sz="3500" spc="23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40" dirty="0">
                <a:solidFill>
                  <a:srgbClr val="290505"/>
                </a:solidFill>
                <a:latin typeface="Calibri"/>
                <a:cs typeface="Calibri"/>
              </a:rPr>
              <a:t>ENSURING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305" dirty="0">
                <a:solidFill>
                  <a:srgbClr val="290505"/>
                </a:solidFill>
                <a:latin typeface="Calibri"/>
                <a:cs typeface="Calibri"/>
              </a:rPr>
              <a:t>THE</a:t>
            </a:r>
            <a:r>
              <a:rPr sz="3500" spc="27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55" dirty="0">
                <a:solidFill>
                  <a:srgbClr val="290505"/>
                </a:solidFill>
                <a:latin typeface="Calibri"/>
                <a:cs typeface="Calibri"/>
              </a:rPr>
              <a:t>INTEGRITY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500" dirty="0">
                <a:solidFill>
                  <a:srgbClr val="290505"/>
                </a:solidFill>
                <a:latin typeface="Calibri"/>
                <a:cs typeface="Calibri"/>
              </a:rPr>
              <a:t>AND</a:t>
            </a:r>
            <a:r>
              <a:rPr sz="3500" spc="30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30" dirty="0">
                <a:solidFill>
                  <a:srgbClr val="290505"/>
                </a:solidFill>
                <a:latin typeface="Calibri"/>
                <a:cs typeface="Calibri"/>
              </a:rPr>
              <a:t>SECURITY</a:t>
            </a:r>
            <a:r>
              <a:rPr sz="3500" spc="27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430" dirty="0">
                <a:solidFill>
                  <a:srgbClr val="290505"/>
                </a:solidFill>
                <a:latin typeface="Calibri"/>
                <a:cs typeface="Calibri"/>
              </a:rPr>
              <a:t>OF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260" dirty="0">
                <a:solidFill>
                  <a:srgbClr val="290505"/>
                </a:solidFill>
                <a:latin typeface="Calibri"/>
                <a:cs typeface="Calibri"/>
              </a:rPr>
              <a:t>FASTAG</a:t>
            </a:r>
            <a:r>
              <a:rPr sz="3500" spc="27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3500" spc="-140" dirty="0">
                <a:solidFill>
                  <a:srgbClr val="290505"/>
                </a:solidFill>
                <a:latin typeface="Calibri"/>
                <a:cs typeface="Calibri"/>
              </a:rPr>
              <a:t>TRANSACTIONS.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544875" y="8543875"/>
            <a:ext cx="581025" cy="581025"/>
            <a:chOff x="16544875" y="8543875"/>
            <a:chExt cx="581025" cy="5810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0" y="8712014"/>
              <a:ext cx="330453" cy="2435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555241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793" y="279896"/>
                  </a:moveTo>
                  <a:lnTo>
                    <a:pt x="556126" y="234522"/>
                  </a:lnTo>
                  <a:lnTo>
                    <a:pt x="545513" y="191468"/>
                  </a:lnTo>
                  <a:lnTo>
                    <a:pt x="528531" y="151315"/>
                  </a:lnTo>
                  <a:lnTo>
                    <a:pt x="505758" y="114639"/>
                  </a:lnTo>
                  <a:lnTo>
                    <a:pt x="477772" y="82020"/>
                  </a:lnTo>
                  <a:lnTo>
                    <a:pt x="445153" y="54034"/>
                  </a:lnTo>
                  <a:lnTo>
                    <a:pt x="408477" y="31261"/>
                  </a:lnTo>
                  <a:lnTo>
                    <a:pt x="368324" y="14279"/>
                  </a:lnTo>
                  <a:lnTo>
                    <a:pt x="325271" y="3666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271" y="556126"/>
                  </a:lnTo>
                  <a:lnTo>
                    <a:pt x="368324" y="545513"/>
                  </a:lnTo>
                  <a:lnTo>
                    <a:pt x="408477" y="528531"/>
                  </a:lnTo>
                  <a:lnTo>
                    <a:pt x="445153" y="505758"/>
                  </a:lnTo>
                  <a:lnTo>
                    <a:pt x="477772" y="477772"/>
                  </a:lnTo>
                  <a:lnTo>
                    <a:pt x="505758" y="445153"/>
                  </a:lnTo>
                  <a:lnTo>
                    <a:pt x="528531" y="408477"/>
                  </a:lnTo>
                  <a:lnTo>
                    <a:pt x="545513" y="368324"/>
                  </a:lnTo>
                  <a:lnTo>
                    <a:pt x="556126" y="325271"/>
                  </a:lnTo>
                  <a:lnTo>
                    <a:pt x="559793" y="279896"/>
                  </a:lnTo>
                  <a:close/>
                </a:path>
              </a:pathLst>
            </a:custGeom>
            <a:ln w="20733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9546" y="1228474"/>
            <a:ext cx="4779841" cy="67267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90" y="8543875"/>
            <a:ext cx="582295" cy="581025"/>
            <a:chOff x="16544890" y="8543875"/>
            <a:chExt cx="58229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2212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57" y="8554241"/>
              <a:ext cx="561975" cy="560070"/>
            </a:xfrm>
            <a:custGeom>
              <a:avLst/>
              <a:gdLst/>
              <a:ahLst/>
              <a:cxnLst/>
              <a:rect l="l" t="t" r="r" b="b"/>
              <a:pathLst>
                <a:path w="561975" h="560070">
                  <a:moveTo>
                    <a:pt x="561390" y="279896"/>
                  </a:moveTo>
                  <a:lnTo>
                    <a:pt x="557724" y="234522"/>
                  </a:lnTo>
                  <a:lnTo>
                    <a:pt x="547110" y="191468"/>
                  </a:lnTo>
                  <a:lnTo>
                    <a:pt x="530128" y="151315"/>
                  </a:lnTo>
                  <a:lnTo>
                    <a:pt x="507355" y="114639"/>
                  </a:lnTo>
                  <a:lnTo>
                    <a:pt x="479370" y="82020"/>
                  </a:lnTo>
                  <a:lnTo>
                    <a:pt x="446750" y="54034"/>
                  </a:lnTo>
                  <a:lnTo>
                    <a:pt x="410074" y="31261"/>
                  </a:lnTo>
                  <a:lnTo>
                    <a:pt x="369921" y="14279"/>
                  </a:lnTo>
                  <a:lnTo>
                    <a:pt x="326868" y="3666"/>
                  </a:lnTo>
                  <a:lnTo>
                    <a:pt x="281493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1493" y="559793"/>
                  </a:lnTo>
                  <a:lnTo>
                    <a:pt x="326868" y="556126"/>
                  </a:lnTo>
                  <a:lnTo>
                    <a:pt x="369921" y="545513"/>
                  </a:lnTo>
                  <a:lnTo>
                    <a:pt x="410074" y="528531"/>
                  </a:lnTo>
                  <a:lnTo>
                    <a:pt x="446750" y="505758"/>
                  </a:lnTo>
                  <a:lnTo>
                    <a:pt x="479370" y="477772"/>
                  </a:lnTo>
                  <a:lnTo>
                    <a:pt x="507355" y="445153"/>
                  </a:lnTo>
                  <a:lnTo>
                    <a:pt x="530128" y="408477"/>
                  </a:lnTo>
                  <a:lnTo>
                    <a:pt x="547110" y="368324"/>
                  </a:lnTo>
                  <a:lnTo>
                    <a:pt x="557724" y="325271"/>
                  </a:lnTo>
                  <a:lnTo>
                    <a:pt x="561390" y="279896"/>
                  </a:lnTo>
                  <a:close/>
                </a:path>
              </a:pathLst>
            </a:custGeom>
            <a:ln w="20733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0250" y="1937591"/>
            <a:ext cx="9115424" cy="75247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4120" y="292410"/>
            <a:ext cx="65551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60" dirty="0"/>
              <a:t>DATASET</a:t>
            </a:r>
            <a:r>
              <a:rPr spc="285" dirty="0"/>
              <a:t> </a:t>
            </a:r>
            <a:r>
              <a:rPr spc="-790" dirty="0"/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20781"/>
            <a:ext cx="6057265" cy="197802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515"/>
              </a:spcBef>
            </a:pPr>
            <a:r>
              <a:rPr spc="-1025" dirty="0"/>
              <a:t>WHAT</a:t>
            </a:r>
            <a:r>
              <a:rPr spc="260" dirty="0"/>
              <a:t> </a:t>
            </a:r>
            <a:r>
              <a:rPr spc="-345" dirty="0"/>
              <a:t>IS</a:t>
            </a:r>
            <a:r>
              <a:rPr spc="265" dirty="0"/>
              <a:t> </a:t>
            </a:r>
            <a:r>
              <a:rPr spc="-695" dirty="0"/>
              <a:t>MACHINE </a:t>
            </a:r>
            <a:r>
              <a:rPr spc="-655" dirty="0"/>
              <a:t>LEARNING?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752893"/>
            <a:ext cx="6567170" cy="5534660"/>
            <a:chOff x="0" y="4752893"/>
            <a:chExt cx="6567170" cy="5534660"/>
          </a:xfrm>
        </p:grpSpPr>
        <p:sp>
          <p:nvSpPr>
            <p:cNvPr id="4" name="object 4"/>
            <p:cNvSpPr/>
            <p:nvPr/>
          </p:nvSpPr>
          <p:spPr>
            <a:xfrm>
              <a:off x="3984640" y="8284115"/>
              <a:ext cx="2334895" cy="2003425"/>
            </a:xfrm>
            <a:custGeom>
              <a:avLst/>
              <a:gdLst/>
              <a:ahLst/>
              <a:cxnLst/>
              <a:rect l="l" t="t" r="r" b="b"/>
              <a:pathLst>
                <a:path w="2334895" h="2003425">
                  <a:moveTo>
                    <a:pt x="384354" y="529663"/>
                  </a:moveTo>
                  <a:lnTo>
                    <a:pt x="1611446" y="529663"/>
                  </a:lnTo>
                  <a:lnTo>
                    <a:pt x="1595083" y="527324"/>
                  </a:lnTo>
                  <a:lnTo>
                    <a:pt x="1562496" y="519382"/>
                  </a:lnTo>
                  <a:lnTo>
                    <a:pt x="1482079" y="459841"/>
                  </a:lnTo>
                  <a:lnTo>
                    <a:pt x="1360481" y="371693"/>
                  </a:lnTo>
                  <a:lnTo>
                    <a:pt x="870513" y="23980"/>
                  </a:lnTo>
                  <a:lnTo>
                    <a:pt x="835301" y="0"/>
                  </a:lnTo>
                  <a:lnTo>
                    <a:pt x="794022" y="59"/>
                  </a:lnTo>
                  <a:lnTo>
                    <a:pt x="755234" y="19234"/>
                  </a:lnTo>
                  <a:lnTo>
                    <a:pt x="727495" y="52596"/>
                  </a:lnTo>
                  <a:lnTo>
                    <a:pt x="384354" y="529663"/>
                  </a:lnTo>
                  <a:close/>
                </a:path>
                <a:path w="2334895" h="2003425">
                  <a:moveTo>
                    <a:pt x="1227990" y="2002884"/>
                  </a:moveTo>
                  <a:lnTo>
                    <a:pt x="1435772" y="2002884"/>
                  </a:lnTo>
                  <a:lnTo>
                    <a:pt x="2028988" y="1529743"/>
                  </a:lnTo>
                  <a:lnTo>
                    <a:pt x="2144474" y="1439348"/>
                  </a:lnTo>
                  <a:lnTo>
                    <a:pt x="2182529" y="1408631"/>
                  </a:lnTo>
                  <a:lnTo>
                    <a:pt x="2219723" y="1377049"/>
                  </a:lnTo>
                  <a:lnTo>
                    <a:pt x="2248241" y="1350633"/>
                  </a:lnTo>
                  <a:lnTo>
                    <a:pt x="2263660" y="1317889"/>
                  </a:lnTo>
                  <a:lnTo>
                    <a:pt x="2263238" y="1283454"/>
                  </a:lnTo>
                  <a:lnTo>
                    <a:pt x="2244229" y="1251969"/>
                  </a:lnTo>
                  <a:lnTo>
                    <a:pt x="2231387" y="1237446"/>
                  </a:lnTo>
                  <a:lnTo>
                    <a:pt x="2214701" y="1224673"/>
                  </a:lnTo>
                  <a:lnTo>
                    <a:pt x="2196844" y="1212522"/>
                  </a:lnTo>
                  <a:lnTo>
                    <a:pt x="2180489" y="1199863"/>
                  </a:lnTo>
                  <a:lnTo>
                    <a:pt x="2207246" y="1162855"/>
                  </a:lnTo>
                  <a:lnTo>
                    <a:pt x="2234617" y="1125990"/>
                  </a:lnTo>
                  <a:lnTo>
                    <a:pt x="2261827" y="1088931"/>
                  </a:lnTo>
                  <a:lnTo>
                    <a:pt x="2288103" y="1051341"/>
                  </a:lnTo>
                  <a:lnTo>
                    <a:pt x="2312668" y="1012884"/>
                  </a:lnTo>
                  <a:lnTo>
                    <a:pt x="2329194" y="989689"/>
                  </a:lnTo>
                  <a:lnTo>
                    <a:pt x="2334844" y="958641"/>
                  </a:lnTo>
                  <a:lnTo>
                    <a:pt x="2329497" y="927732"/>
                  </a:lnTo>
                  <a:lnTo>
                    <a:pt x="2313036" y="904961"/>
                  </a:lnTo>
                  <a:lnTo>
                    <a:pt x="2271715" y="875699"/>
                  </a:lnTo>
                  <a:lnTo>
                    <a:pt x="1860270" y="579347"/>
                  </a:lnTo>
                  <a:lnTo>
                    <a:pt x="1777059" y="521526"/>
                  </a:lnTo>
                  <a:lnTo>
                    <a:pt x="1735176" y="493079"/>
                  </a:lnTo>
                  <a:lnTo>
                    <a:pt x="1707711" y="489343"/>
                  </a:lnTo>
                  <a:lnTo>
                    <a:pt x="1682836" y="502353"/>
                  </a:lnTo>
                  <a:lnTo>
                    <a:pt x="1657654" y="519687"/>
                  </a:lnTo>
                  <a:lnTo>
                    <a:pt x="1629271" y="528925"/>
                  </a:lnTo>
                  <a:lnTo>
                    <a:pt x="1611446" y="529663"/>
                  </a:lnTo>
                  <a:lnTo>
                    <a:pt x="384354" y="529663"/>
                  </a:lnTo>
                  <a:lnTo>
                    <a:pt x="261007" y="702261"/>
                  </a:lnTo>
                  <a:lnTo>
                    <a:pt x="174801" y="824465"/>
                  </a:lnTo>
                  <a:lnTo>
                    <a:pt x="118066" y="905898"/>
                  </a:lnTo>
                  <a:lnTo>
                    <a:pt x="62059" y="987273"/>
                  </a:lnTo>
                  <a:lnTo>
                    <a:pt x="34365" y="1027932"/>
                  </a:lnTo>
                  <a:lnTo>
                    <a:pt x="6896" y="1068568"/>
                  </a:lnTo>
                  <a:lnTo>
                    <a:pt x="0" y="1099636"/>
                  </a:lnTo>
                  <a:lnTo>
                    <a:pt x="931" y="1107154"/>
                  </a:lnTo>
                  <a:lnTo>
                    <a:pt x="19593" y="1137959"/>
                  </a:lnTo>
                  <a:lnTo>
                    <a:pt x="46183" y="1164151"/>
                  </a:lnTo>
                  <a:lnTo>
                    <a:pt x="77173" y="1185972"/>
                  </a:lnTo>
                  <a:lnTo>
                    <a:pt x="109031" y="1203663"/>
                  </a:lnTo>
                  <a:lnTo>
                    <a:pt x="969244" y="1822032"/>
                  </a:lnTo>
                  <a:lnTo>
                    <a:pt x="1175688" y="1966782"/>
                  </a:lnTo>
                  <a:lnTo>
                    <a:pt x="1227990" y="2002884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84852" y="8284109"/>
              <a:ext cx="2334895" cy="1993900"/>
            </a:xfrm>
            <a:custGeom>
              <a:avLst/>
              <a:gdLst/>
              <a:ahLst/>
              <a:cxnLst/>
              <a:rect l="l" t="t" r="r" b="b"/>
              <a:pathLst>
                <a:path w="2334895" h="1993900">
                  <a:moveTo>
                    <a:pt x="1550841" y="520700"/>
                  </a:moveTo>
                  <a:lnTo>
                    <a:pt x="1578921" y="520700"/>
                  </a:lnTo>
                  <a:lnTo>
                    <a:pt x="1562299" y="508000"/>
                  </a:lnTo>
                  <a:lnTo>
                    <a:pt x="1481881" y="457200"/>
                  </a:lnTo>
                  <a:lnTo>
                    <a:pt x="1441462" y="419100"/>
                  </a:lnTo>
                  <a:lnTo>
                    <a:pt x="1360281" y="368300"/>
                  </a:lnTo>
                  <a:lnTo>
                    <a:pt x="1319551" y="330200"/>
                  </a:lnTo>
                  <a:lnTo>
                    <a:pt x="1196997" y="254000"/>
                  </a:lnTo>
                  <a:lnTo>
                    <a:pt x="1074228" y="165100"/>
                  </a:lnTo>
                  <a:lnTo>
                    <a:pt x="1033331" y="139700"/>
                  </a:lnTo>
                  <a:lnTo>
                    <a:pt x="992474" y="101600"/>
                  </a:lnTo>
                  <a:lnTo>
                    <a:pt x="910943" y="50800"/>
                  </a:lnTo>
                  <a:lnTo>
                    <a:pt x="870301" y="12700"/>
                  </a:lnTo>
                  <a:lnTo>
                    <a:pt x="835098" y="0"/>
                  </a:lnTo>
                  <a:lnTo>
                    <a:pt x="819889" y="0"/>
                  </a:lnTo>
                  <a:lnTo>
                    <a:pt x="863939" y="25400"/>
                  </a:lnTo>
                  <a:lnTo>
                    <a:pt x="942336" y="76200"/>
                  </a:lnTo>
                  <a:lnTo>
                    <a:pt x="981987" y="114300"/>
                  </a:lnTo>
                  <a:lnTo>
                    <a:pt x="1062042" y="165100"/>
                  </a:lnTo>
                  <a:lnTo>
                    <a:pt x="1102385" y="203200"/>
                  </a:lnTo>
                  <a:lnTo>
                    <a:pt x="1183556" y="254000"/>
                  </a:lnTo>
                  <a:lnTo>
                    <a:pt x="1224323" y="292100"/>
                  </a:lnTo>
                  <a:lnTo>
                    <a:pt x="1346987" y="368300"/>
                  </a:lnTo>
                  <a:lnTo>
                    <a:pt x="1387897" y="406400"/>
                  </a:lnTo>
                  <a:lnTo>
                    <a:pt x="1510269" y="495300"/>
                  </a:lnTo>
                  <a:lnTo>
                    <a:pt x="1550841" y="520700"/>
                  </a:lnTo>
                  <a:close/>
                </a:path>
                <a:path w="2334895" h="1993900">
                  <a:moveTo>
                    <a:pt x="20421" y="1041400"/>
                  </a:moveTo>
                  <a:lnTo>
                    <a:pt x="26287" y="1041400"/>
                  </a:lnTo>
                  <a:lnTo>
                    <a:pt x="113530" y="927100"/>
                  </a:lnTo>
                  <a:lnTo>
                    <a:pt x="171798" y="838200"/>
                  </a:lnTo>
                  <a:lnTo>
                    <a:pt x="230128" y="762000"/>
                  </a:lnTo>
                  <a:lnTo>
                    <a:pt x="405279" y="520700"/>
                  </a:lnTo>
                  <a:lnTo>
                    <a:pt x="492817" y="393700"/>
                  </a:lnTo>
                  <a:lnTo>
                    <a:pt x="551114" y="317500"/>
                  </a:lnTo>
                  <a:lnTo>
                    <a:pt x="609339" y="228600"/>
                  </a:lnTo>
                  <a:lnTo>
                    <a:pt x="696494" y="114300"/>
                  </a:lnTo>
                  <a:lnTo>
                    <a:pt x="725486" y="63500"/>
                  </a:lnTo>
                  <a:lnTo>
                    <a:pt x="754029" y="38100"/>
                  </a:lnTo>
                  <a:lnTo>
                    <a:pt x="784374" y="12700"/>
                  </a:lnTo>
                  <a:lnTo>
                    <a:pt x="819889" y="0"/>
                  </a:lnTo>
                  <a:lnTo>
                    <a:pt x="793811" y="0"/>
                  </a:lnTo>
                  <a:lnTo>
                    <a:pt x="755014" y="12700"/>
                  </a:lnTo>
                  <a:lnTo>
                    <a:pt x="727283" y="50800"/>
                  </a:lnTo>
                  <a:lnTo>
                    <a:pt x="611361" y="203200"/>
                  </a:lnTo>
                  <a:lnTo>
                    <a:pt x="582174" y="254000"/>
                  </a:lnTo>
                  <a:lnTo>
                    <a:pt x="435728" y="457200"/>
                  </a:lnTo>
                  <a:lnTo>
                    <a:pt x="318840" y="609600"/>
                  </a:lnTo>
                  <a:lnTo>
                    <a:pt x="289778" y="660400"/>
                  </a:lnTo>
                  <a:lnTo>
                    <a:pt x="203206" y="774700"/>
                  </a:lnTo>
                  <a:lnTo>
                    <a:pt x="174604" y="812800"/>
                  </a:lnTo>
                  <a:lnTo>
                    <a:pt x="146153" y="863600"/>
                  </a:lnTo>
                  <a:lnTo>
                    <a:pt x="89764" y="939800"/>
                  </a:lnTo>
                  <a:lnTo>
                    <a:pt x="61856" y="977900"/>
                  </a:lnTo>
                  <a:lnTo>
                    <a:pt x="34158" y="1016000"/>
                  </a:lnTo>
                  <a:lnTo>
                    <a:pt x="20421" y="1041400"/>
                  </a:lnTo>
                  <a:close/>
                </a:path>
                <a:path w="2334895" h="1993900">
                  <a:moveTo>
                    <a:pt x="2141848" y="1181100"/>
                  </a:moveTo>
                  <a:lnTo>
                    <a:pt x="2171279" y="1181100"/>
                  </a:lnTo>
                  <a:lnTo>
                    <a:pt x="2045388" y="1104900"/>
                  </a:lnTo>
                  <a:lnTo>
                    <a:pt x="2003476" y="1066800"/>
                  </a:lnTo>
                  <a:lnTo>
                    <a:pt x="1961585" y="1041400"/>
                  </a:lnTo>
                  <a:lnTo>
                    <a:pt x="1919714" y="1003300"/>
                  </a:lnTo>
                  <a:lnTo>
                    <a:pt x="1836020" y="952500"/>
                  </a:lnTo>
                  <a:lnTo>
                    <a:pt x="1794194" y="914400"/>
                  </a:lnTo>
                  <a:lnTo>
                    <a:pt x="1752378" y="889000"/>
                  </a:lnTo>
                  <a:lnTo>
                    <a:pt x="1585175" y="762000"/>
                  </a:lnTo>
                  <a:lnTo>
                    <a:pt x="1501577" y="711200"/>
                  </a:lnTo>
                  <a:lnTo>
                    <a:pt x="1459772" y="673100"/>
                  </a:lnTo>
                  <a:lnTo>
                    <a:pt x="1376136" y="622300"/>
                  </a:lnTo>
                  <a:lnTo>
                    <a:pt x="1334301" y="584200"/>
                  </a:lnTo>
                  <a:lnTo>
                    <a:pt x="1250585" y="533400"/>
                  </a:lnTo>
                  <a:lnTo>
                    <a:pt x="1208701" y="495300"/>
                  </a:lnTo>
                  <a:lnTo>
                    <a:pt x="1082911" y="419100"/>
                  </a:lnTo>
                  <a:lnTo>
                    <a:pt x="1040929" y="381000"/>
                  </a:lnTo>
                  <a:lnTo>
                    <a:pt x="998916" y="355600"/>
                  </a:lnTo>
                  <a:lnTo>
                    <a:pt x="962161" y="342900"/>
                  </a:lnTo>
                  <a:lnTo>
                    <a:pt x="923294" y="342900"/>
                  </a:lnTo>
                  <a:lnTo>
                    <a:pt x="885957" y="355600"/>
                  </a:lnTo>
                  <a:lnTo>
                    <a:pt x="962386" y="355600"/>
                  </a:lnTo>
                  <a:lnTo>
                    <a:pt x="997487" y="368300"/>
                  </a:lnTo>
                  <a:lnTo>
                    <a:pt x="1079940" y="419100"/>
                  </a:lnTo>
                  <a:lnTo>
                    <a:pt x="1410057" y="660400"/>
                  </a:lnTo>
                  <a:lnTo>
                    <a:pt x="1534013" y="749300"/>
                  </a:lnTo>
                  <a:lnTo>
                    <a:pt x="1616710" y="812800"/>
                  </a:lnTo>
                  <a:lnTo>
                    <a:pt x="1699459" y="863600"/>
                  </a:lnTo>
                  <a:lnTo>
                    <a:pt x="1740855" y="901700"/>
                  </a:lnTo>
                  <a:lnTo>
                    <a:pt x="1823691" y="952500"/>
                  </a:lnTo>
                  <a:lnTo>
                    <a:pt x="1865132" y="990600"/>
                  </a:lnTo>
                  <a:lnTo>
                    <a:pt x="1948064" y="1041400"/>
                  </a:lnTo>
                  <a:lnTo>
                    <a:pt x="1989555" y="1079500"/>
                  </a:lnTo>
                  <a:lnTo>
                    <a:pt x="2114138" y="1155700"/>
                  </a:lnTo>
                  <a:lnTo>
                    <a:pt x="2141848" y="1181100"/>
                  </a:lnTo>
                  <a:close/>
                </a:path>
                <a:path w="2334895" h="1993900">
                  <a:moveTo>
                    <a:pt x="1216934" y="1993900"/>
                  </a:moveTo>
                  <a:lnTo>
                    <a:pt x="1244344" y="1993900"/>
                  </a:lnTo>
                  <a:lnTo>
                    <a:pt x="1176763" y="1943100"/>
                  </a:lnTo>
                  <a:lnTo>
                    <a:pt x="1095430" y="1892300"/>
                  </a:lnTo>
                  <a:lnTo>
                    <a:pt x="1054682" y="1854200"/>
                  </a:lnTo>
                  <a:lnTo>
                    <a:pt x="973040" y="1803400"/>
                  </a:lnTo>
                  <a:lnTo>
                    <a:pt x="932153" y="1765300"/>
                  </a:lnTo>
                  <a:lnTo>
                    <a:pt x="850267" y="1714500"/>
                  </a:lnTo>
                  <a:lnTo>
                    <a:pt x="809273" y="1676400"/>
                  </a:lnTo>
                  <a:lnTo>
                    <a:pt x="727206" y="1625600"/>
                  </a:lnTo>
                  <a:lnTo>
                    <a:pt x="686138" y="1587500"/>
                  </a:lnTo>
                  <a:lnTo>
                    <a:pt x="562844" y="1511300"/>
                  </a:lnTo>
                  <a:lnTo>
                    <a:pt x="521727" y="1473200"/>
                  </a:lnTo>
                  <a:lnTo>
                    <a:pt x="439486" y="1422400"/>
                  </a:lnTo>
                  <a:lnTo>
                    <a:pt x="398370" y="1384300"/>
                  </a:lnTo>
                  <a:lnTo>
                    <a:pt x="275077" y="1308100"/>
                  </a:lnTo>
                  <a:lnTo>
                    <a:pt x="234011" y="1270000"/>
                  </a:lnTo>
                  <a:lnTo>
                    <a:pt x="110955" y="1193800"/>
                  </a:lnTo>
                  <a:lnTo>
                    <a:pt x="85707" y="1168400"/>
                  </a:lnTo>
                  <a:lnTo>
                    <a:pt x="56010" y="1143000"/>
                  </a:lnTo>
                  <a:lnTo>
                    <a:pt x="29103" y="1130300"/>
                  </a:lnTo>
                  <a:lnTo>
                    <a:pt x="12222" y="1092200"/>
                  </a:lnTo>
                  <a:lnTo>
                    <a:pt x="11661" y="1092200"/>
                  </a:lnTo>
                  <a:lnTo>
                    <a:pt x="13776" y="1079500"/>
                  </a:lnTo>
                  <a:lnTo>
                    <a:pt x="19558" y="1066800"/>
                  </a:lnTo>
                  <a:lnTo>
                    <a:pt x="29998" y="1054100"/>
                  </a:lnTo>
                  <a:lnTo>
                    <a:pt x="32796" y="1054100"/>
                  </a:lnTo>
                  <a:lnTo>
                    <a:pt x="112061" y="990600"/>
                  </a:lnTo>
                  <a:lnTo>
                    <a:pt x="230898" y="901700"/>
                  </a:lnTo>
                  <a:lnTo>
                    <a:pt x="666459" y="546100"/>
                  </a:lnTo>
                  <a:lnTo>
                    <a:pt x="706834" y="520700"/>
                  </a:lnTo>
                  <a:lnTo>
                    <a:pt x="747529" y="482600"/>
                  </a:lnTo>
                  <a:lnTo>
                    <a:pt x="788087" y="457200"/>
                  </a:lnTo>
                  <a:lnTo>
                    <a:pt x="828053" y="419100"/>
                  </a:lnTo>
                  <a:lnTo>
                    <a:pt x="866973" y="393700"/>
                  </a:lnTo>
                  <a:lnTo>
                    <a:pt x="895845" y="368300"/>
                  </a:lnTo>
                  <a:lnTo>
                    <a:pt x="928077" y="355600"/>
                  </a:lnTo>
                  <a:lnTo>
                    <a:pt x="885957" y="355600"/>
                  </a:lnTo>
                  <a:lnTo>
                    <a:pt x="853792" y="381000"/>
                  </a:lnTo>
                  <a:lnTo>
                    <a:pt x="813865" y="419100"/>
                  </a:lnTo>
                  <a:lnTo>
                    <a:pt x="774594" y="444500"/>
                  </a:lnTo>
                  <a:lnTo>
                    <a:pt x="735725" y="482600"/>
                  </a:lnTo>
                  <a:lnTo>
                    <a:pt x="697006" y="508000"/>
                  </a:lnTo>
                  <a:lnTo>
                    <a:pt x="658182" y="546100"/>
                  </a:lnTo>
                  <a:lnTo>
                    <a:pt x="26287" y="1041400"/>
                  </a:lnTo>
                  <a:lnTo>
                    <a:pt x="20421" y="1041400"/>
                  </a:lnTo>
                  <a:lnTo>
                    <a:pt x="6684" y="1066800"/>
                  </a:lnTo>
                  <a:lnTo>
                    <a:pt x="0" y="1092200"/>
                  </a:lnTo>
                  <a:lnTo>
                    <a:pt x="5970" y="1117600"/>
                  </a:lnTo>
                  <a:lnTo>
                    <a:pt x="20987" y="1130300"/>
                  </a:lnTo>
                  <a:lnTo>
                    <a:pt x="41441" y="1155700"/>
                  </a:lnTo>
                  <a:lnTo>
                    <a:pt x="56815" y="1168400"/>
                  </a:lnTo>
                  <a:lnTo>
                    <a:pt x="73385" y="1181100"/>
                  </a:lnTo>
                  <a:lnTo>
                    <a:pt x="90827" y="1193800"/>
                  </a:lnTo>
                  <a:lnTo>
                    <a:pt x="108819" y="1193800"/>
                  </a:lnTo>
                  <a:lnTo>
                    <a:pt x="149822" y="1231900"/>
                  </a:lnTo>
                  <a:lnTo>
                    <a:pt x="231752" y="1282700"/>
                  </a:lnTo>
                  <a:lnTo>
                    <a:pt x="272687" y="1320800"/>
                  </a:lnTo>
                  <a:lnTo>
                    <a:pt x="395411" y="1397000"/>
                  </a:lnTo>
                  <a:lnTo>
                    <a:pt x="599895" y="1549400"/>
                  </a:lnTo>
                  <a:lnTo>
                    <a:pt x="681750" y="1612900"/>
                  </a:lnTo>
                  <a:lnTo>
                    <a:pt x="763682" y="1663700"/>
                  </a:lnTo>
                  <a:lnTo>
                    <a:pt x="804685" y="1701800"/>
                  </a:lnTo>
                  <a:lnTo>
                    <a:pt x="886785" y="1752600"/>
                  </a:lnTo>
                  <a:lnTo>
                    <a:pt x="927889" y="1790700"/>
                  </a:lnTo>
                  <a:lnTo>
                    <a:pt x="1010219" y="1841500"/>
                  </a:lnTo>
                  <a:lnTo>
                    <a:pt x="1051454" y="1879600"/>
                  </a:lnTo>
                  <a:lnTo>
                    <a:pt x="1175476" y="1955800"/>
                  </a:lnTo>
                  <a:lnTo>
                    <a:pt x="1216934" y="1993900"/>
                  </a:lnTo>
                  <a:close/>
                </a:path>
                <a:path w="2334895" h="1993900">
                  <a:moveTo>
                    <a:pt x="1416462" y="1993900"/>
                  </a:moveTo>
                  <a:lnTo>
                    <a:pt x="1435543" y="1993900"/>
                  </a:lnTo>
                  <a:lnTo>
                    <a:pt x="2028776" y="1524000"/>
                  </a:lnTo>
                  <a:lnTo>
                    <a:pt x="2067110" y="1498600"/>
                  </a:lnTo>
                  <a:lnTo>
                    <a:pt x="2105736" y="1460500"/>
                  </a:lnTo>
                  <a:lnTo>
                    <a:pt x="2144269" y="1435100"/>
                  </a:lnTo>
                  <a:lnTo>
                    <a:pt x="2182323" y="1397000"/>
                  </a:lnTo>
                  <a:lnTo>
                    <a:pt x="2219511" y="1371600"/>
                  </a:lnTo>
                  <a:lnTo>
                    <a:pt x="2248071" y="1346200"/>
                  </a:lnTo>
                  <a:lnTo>
                    <a:pt x="2263449" y="1308100"/>
                  </a:lnTo>
                  <a:lnTo>
                    <a:pt x="2262985" y="1282700"/>
                  </a:lnTo>
                  <a:lnTo>
                    <a:pt x="2244018" y="1244600"/>
                  </a:lnTo>
                  <a:lnTo>
                    <a:pt x="2231179" y="1231900"/>
                  </a:lnTo>
                  <a:lnTo>
                    <a:pt x="2214489" y="1219200"/>
                  </a:lnTo>
                  <a:lnTo>
                    <a:pt x="2196628" y="1206500"/>
                  </a:lnTo>
                  <a:lnTo>
                    <a:pt x="2180277" y="1193800"/>
                  </a:lnTo>
                  <a:lnTo>
                    <a:pt x="2207040" y="1155700"/>
                  </a:lnTo>
                  <a:lnTo>
                    <a:pt x="2261620" y="1079500"/>
                  </a:lnTo>
                  <a:lnTo>
                    <a:pt x="2287892" y="1041400"/>
                  </a:lnTo>
                  <a:lnTo>
                    <a:pt x="2312456" y="1003300"/>
                  </a:lnTo>
                  <a:lnTo>
                    <a:pt x="2328989" y="977900"/>
                  </a:lnTo>
                  <a:lnTo>
                    <a:pt x="2334637" y="952500"/>
                  </a:lnTo>
                  <a:lnTo>
                    <a:pt x="2329288" y="927100"/>
                  </a:lnTo>
                  <a:lnTo>
                    <a:pt x="2312824" y="901700"/>
                  </a:lnTo>
                  <a:lnTo>
                    <a:pt x="2271503" y="863600"/>
                  </a:lnTo>
                  <a:lnTo>
                    <a:pt x="2189158" y="812800"/>
                  </a:lnTo>
                  <a:lnTo>
                    <a:pt x="2148084" y="774700"/>
                  </a:lnTo>
                  <a:lnTo>
                    <a:pt x="2024953" y="685800"/>
                  </a:lnTo>
                  <a:lnTo>
                    <a:pt x="1942689" y="635000"/>
                  </a:lnTo>
                  <a:lnTo>
                    <a:pt x="1901429" y="596900"/>
                  </a:lnTo>
                  <a:lnTo>
                    <a:pt x="1776836" y="520700"/>
                  </a:lnTo>
                  <a:lnTo>
                    <a:pt x="1734949" y="482600"/>
                  </a:lnTo>
                  <a:lnTo>
                    <a:pt x="1707460" y="482600"/>
                  </a:lnTo>
                  <a:lnTo>
                    <a:pt x="1682611" y="495300"/>
                  </a:lnTo>
                  <a:lnTo>
                    <a:pt x="1730060" y="495300"/>
                  </a:lnTo>
                  <a:lnTo>
                    <a:pt x="1770792" y="520700"/>
                  </a:lnTo>
                  <a:lnTo>
                    <a:pt x="1811728" y="558800"/>
                  </a:lnTo>
                  <a:lnTo>
                    <a:pt x="1894114" y="609600"/>
                  </a:lnTo>
                  <a:lnTo>
                    <a:pt x="1935514" y="647700"/>
                  </a:lnTo>
                  <a:lnTo>
                    <a:pt x="2018609" y="698500"/>
                  </a:lnTo>
                  <a:lnTo>
                    <a:pt x="2060254" y="736600"/>
                  </a:lnTo>
                  <a:lnTo>
                    <a:pt x="2143617" y="787400"/>
                  </a:lnTo>
                  <a:lnTo>
                    <a:pt x="2185286" y="825500"/>
                  </a:lnTo>
                  <a:lnTo>
                    <a:pt x="2309952" y="901700"/>
                  </a:lnTo>
                  <a:lnTo>
                    <a:pt x="2322641" y="952500"/>
                  </a:lnTo>
                  <a:lnTo>
                    <a:pt x="2313108" y="990600"/>
                  </a:lnTo>
                  <a:lnTo>
                    <a:pt x="2290257" y="1016000"/>
                  </a:lnTo>
                  <a:lnTo>
                    <a:pt x="2262988" y="1054100"/>
                  </a:lnTo>
                  <a:lnTo>
                    <a:pt x="2240203" y="1092200"/>
                  </a:lnTo>
                  <a:lnTo>
                    <a:pt x="2222978" y="1117600"/>
                  </a:lnTo>
                  <a:lnTo>
                    <a:pt x="2188297" y="1168400"/>
                  </a:lnTo>
                  <a:lnTo>
                    <a:pt x="2171279" y="1181100"/>
                  </a:lnTo>
                  <a:lnTo>
                    <a:pt x="2141848" y="1181100"/>
                  </a:lnTo>
                  <a:lnTo>
                    <a:pt x="2155703" y="1193800"/>
                  </a:lnTo>
                  <a:lnTo>
                    <a:pt x="2238893" y="1244600"/>
                  </a:lnTo>
                  <a:lnTo>
                    <a:pt x="2255689" y="1295400"/>
                  </a:lnTo>
                  <a:lnTo>
                    <a:pt x="2246453" y="1320800"/>
                  </a:lnTo>
                  <a:lnTo>
                    <a:pt x="2220558" y="1358900"/>
                  </a:lnTo>
                  <a:lnTo>
                    <a:pt x="2187376" y="1384300"/>
                  </a:lnTo>
                  <a:lnTo>
                    <a:pt x="2111582" y="1435100"/>
                  </a:lnTo>
                  <a:lnTo>
                    <a:pt x="2073835" y="1473200"/>
                  </a:lnTo>
                  <a:lnTo>
                    <a:pt x="2036147" y="1498600"/>
                  </a:lnTo>
                  <a:lnTo>
                    <a:pt x="1960826" y="1562100"/>
                  </a:lnTo>
                  <a:lnTo>
                    <a:pt x="1923131" y="1587500"/>
                  </a:lnTo>
                  <a:lnTo>
                    <a:pt x="1885373" y="1625600"/>
                  </a:lnTo>
                  <a:lnTo>
                    <a:pt x="1847521" y="1651000"/>
                  </a:lnTo>
                  <a:lnTo>
                    <a:pt x="1809544" y="1689100"/>
                  </a:lnTo>
                  <a:lnTo>
                    <a:pt x="1416462" y="1993900"/>
                  </a:lnTo>
                  <a:close/>
                </a:path>
                <a:path w="2334895" h="1993900">
                  <a:moveTo>
                    <a:pt x="1620117" y="533400"/>
                  </a:moveTo>
                  <a:lnTo>
                    <a:pt x="1655114" y="520700"/>
                  </a:lnTo>
                  <a:lnTo>
                    <a:pt x="1680860" y="508000"/>
                  </a:lnTo>
                  <a:lnTo>
                    <a:pt x="1703719" y="495300"/>
                  </a:lnTo>
                  <a:lnTo>
                    <a:pt x="1682611" y="495300"/>
                  </a:lnTo>
                  <a:lnTo>
                    <a:pt x="1657459" y="508000"/>
                  </a:lnTo>
                  <a:lnTo>
                    <a:pt x="1629059" y="520700"/>
                  </a:lnTo>
                  <a:lnTo>
                    <a:pt x="1569501" y="520700"/>
                  </a:lnTo>
                  <a:lnTo>
                    <a:pt x="1620117" y="533400"/>
                  </a:lnTo>
                  <a:close/>
                </a:path>
                <a:path w="2334895" h="1993900">
                  <a:moveTo>
                    <a:pt x="1566232" y="533400"/>
                  </a:moveTo>
                  <a:lnTo>
                    <a:pt x="1569501" y="520700"/>
                  </a:lnTo>
                  <a:lnTo>
                    <a:pt x="1562255" y="520700"/>
                  </a:lnTo>
                  <a:lnTo>
                    <a:pt x="1566232" y="533400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652" y="4752893"/>
              <a:ext cx="2325325" cy="23218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555713"/>
              <a:ext cx="3194050" cy="3731895"/>
            </a:xfrm>
            <a:custGeom>
              <a:avLst/>
              <a:gdLst/>
              <a:ahLst/>
              <a:cxnLst/>
              <a:rect l="l" t="t" r="r" b="b"/>
              <a:pathLst>
                <a:path w="3194050" h="3731895">
                  <a:moveTo>
                    <a:pt x="2154567" y="2413000"/>
                  </a:moveTo>
                  <a:lnTo>
                    <a:pt x="2135670" y="2364244"/>
                  </a:lnTo>
                  <a:lnTo>
                    <a:pt x="2116074" y="2316048"/>
                  </a:lnTo>
                  <a:lnTo>
                    <a:pt x="2095868" y="2268347"/>
                  </a:lnTo>
                  <a:lnTo>
                    <a:pt x="2075205" y="2221077"/>
                  </a:lnTo>
                  <a:lnTo>
                    <a:pt x="2054186" y="2174189"/>
                  </a:lnTo>
                  <a:lnTo>
                    <a:pt x="2032939" y="2127593"/>
                  </a:lnTo>
                  <a:lnTo>
                    <a:pt x="1990293" y="2035111"/>
                  </a:lnTo>
                  <a:lnTo>
                    <a:pt x="1969604" y="1987943"/>
                  </a:lnTo>
                  <a:lnTo>
                    <a:pt x="1949323" y="1940026"/>
                  </a:lnTo>
                  <a:lnTo>
                    <a:pt x="1929447" y="1891512"/>
                  </a:lnTo>
                  <a:lnTo>
                    <a:pt x="1910041" y="1842566"/>
                  </a:lnTo>
                  <a:lnTo>
                    <a:pt x="1891106" y="1793341"/>
                  </a:lnTo>
                  <a:lnTo>
                    <a:pt x="1872691" y="1743989"/>
                  </a:lnTo>
                  <a:lnTo>
                    <a:pt x="1854835" y="1694662"/>
                  </a:lnTo>
                  <a:lnTo>
                    <a:pt x="1837537" y="1645539"/>
                  </a:lnTo>
                  <a:lnTo>
                    <a:pt x="1820849" y="1596758"/>
                  </a:lnTo>
                  <a:lnTo>
                    <a:pt x="1804797" y="1548498"/>
                  </a:lnTo>
                  <a:lnTo>
                    <a:pt x="1789417" y="1500886"/>
                  </a:lnTo>
                  <a:lnTo>
                    <a:pt x="1774736" y="1454099"/>
                  </a:lnTo>
                  <a:lnTo>
                    <a:pt x="1760778" y="1408290"/>
                  </a:lnTo>
                  <a:lnTo>
                    <a:pt x="1747583" y="1363624"/>
                  </a:lnTo>
                  <a:lnTo>
                    <a:pt x="1735188" y="1320241"/>
                  </a:lnTo>
                  <a:lnTo>
                    <a:pt x="1376908" y="1365427"/>
                  </a:lnTo>
                  <a:lnTo>
                    <a:pt x="1361173" y="1316545"/>
                  </a:lnTo>
                  <a:lnTo>
                    <a:pt x="1345488" y="1267625"/>
                  </a:lnTo>
                  <a:lnTo>
                    <a:pt x="1314196" y="1169708"/>
                  </a:lnTo>
                  <a:lnTo>
                    <a:pt x="1205128" y="826503"/>
                  </a:lnTo>
                  <a:lnTo>
                    <a:pt x="1158265" y="679424"/>
                  </a:lnTo>
                  <a:lnTo>
                    <a:pt x="1126871" y="581444"/>
                  </a:lnTo>
                  <a:lnTo>
                    <a:pt x="1111123" y="532485"/>
                  </a:lnTo>
                  <a:lnTo>
                    <a:pt x="1095311" y="483552"/>
                  </a:lnTo>
                  <a:lnTo>
                    <a:pt x="1079449" y="434670"/>
                  </a:lnTo>
                  <a:lnTo>
                    <a:pt x="1063536" y="385813"/>
                  </a:lnTo>
                  <a:lnTo>
                    <a:pt x="1047546" y="336994"/>
                  </a:lnTo>
                  <a:lnTo>
                    <a:pt x="1031481" y="288213"/>
                  </a:lnTo>
                  <a:lnTo>
                    <a:pt x="1015352" y="239496"/>
                  </a:lnTo>
                  <a:lnTo>
                    <a:pt x="999134" y="190817"/>
                  </a:lnTo>
                  <a:lnTo>
                    <a:pt x="982840" y="142201"/>
                  </a:lnTo>
                  <a:lnTo>
                    <a:pt x="966444" y="93649"/>
                  </a:lnTo>
                  <a:lnTo>
                    <a:pt x="949947" y="45148"/>
                  </a:lnTo>
                  <a:lnTo>
                    <a:pt x="913612" y="7505"/>
                  </a:lnTo>
                  <a:lnTo>
                    <a:pt x="886968" y="1282"/>
                  </a:lnTo>
                  <a:lnTo>
                    <a:pt x="860094" y="1790"/>
                  </a:lnTo>
                  <a:lnTo>
                    <a:pt x="362712" y="0"/>
                  </a:lnTo>
                  <a:lnTo>
                    <a:pt x="0" y="355"/>
                  </a:lnTo>
                  <a:lnTo>
                    <a:pt x="0" y="1790"/>
                  </a:lnTo>
                  <a:lnTo>
                    <a:pt x="0" y="1365427"/>
                  </a:lnTo>
                  <a:lnTo>
                    <a:pt x="0" y="2556903"/>
                  </a:lnTo>
                  <a:lnTo>
                    <a:pt x="280911" y="3437432"/>
                  </a:lnTo>
                  <a:lnTo>
                    <a:pt x="375094" y="3731285"/>
                  </a:lnTo>
                  <a:lnTo>
                    <a:pt x="2130260" y="3731285"/>
                  </a:lnTo>
                  <a:lnTo>
                    <a:pt x="2117229" y="3688664"/>
                  </a:lnTo>
                  <a:lnTo>
                    <a:pt x="2102142" y="3639756"/>
                  </a:lnTo>
                  <a:lnTo>
                    <a:pt x="2086952" y="3590848"/>
                  </a:lnTo>
                  <a:lnTo>
                    <a:pt x="2071662" y="3541928"/>
                  </a:lnTo>
                  <a:lnTo>
                    <a:pt x="2056282" y="3493020"/>
                  </a:lnTo>
                  <a:lnTo>
                    <a:pt x="2040801" y="3444100"/>
                  </a:lnTo>
                  <a:lnTo>
                    <a:pt x="2025256" y="3395180"/>
                  </a:lnTo>
                  <a:lnTo>
                    <a:pt x="2009648" y="3346259"/>
                  </a:lnTo>
                  <a:lnTo>
                    <a:pt x="1993976" y="3297339"/>
                  </a:lnTo>
                  <a:lnTo>
                    <a:pt x="1962480" y="3199498"/>
                  </a:lnTo>
                  <a:lnTo>
                    <a:pt x="1835950" y="2808135"/>
                  </a:lnTo>
                  <a:lnTo>
                    <a:pt x="1804517" y="2710319"/>
                  </a:lnTo>
                  <a:lnTo>
                    <a:pt x="1788883" y="2661412"/>
                  </a:lnTo>
                  <a:lnTo>
                    <a:pt x="1773313" y="2612504"/>
                  </a:lnTo>
                  <a:lnTo>
                    <a:pt x="1757807" y="2563609"/>
                  </a:lnTo>
                  <a:lnTo>
                    <a:pt x="1742389" y="2514714"/>
                  </a:lnTo>
                  <a:lnTo>
                    <a:pt x="1727073" y="2465832"/>
                  </a:lnTo>
                  <a:lnTo>
                    <a:pt x="2154567" y="2413000"/>
                  </a:lnTo>
                  <a:close/>
                </a:path>
                <a:path w="3194050" h="3731895">
                  <a:moveTo>
                    <a:pt x="3193846" y="1643646"/>
                  </a:moveTo>
                  <a:lnTo>
                    <a:pt x="3166173" y="1572514"/>
                  </a:lnTo>
                  <a:lnTo>
                    <a:pt x="3160992" y="1550250"/>
                  </a:lnTo>
                  <a:lnTo>
                    <a:pt x="3154349" y="1528699"/>
                  </a:lnTo>
                  <a:lnTo>
                    <a:pt x="3145675" y="1508620"/>
                  </a:lnTo>
                  <a:lnTo>
                    <a:pt x="3134398" y="1490713"/>
                  </a:lnTo>
                  <a:lnTo>
                    <a:pt x="3062694" y="1306258"/>
                  </a:lnTo>
                  <a:lnTo>
                    <a:pt x="3044444" y="1260335"/>
                  </a:lnTo>
                  <a:lnTo>
                    <a:pt x="3026219" y="1220368"/>
                  </a:lnTo>
                  <a:lnTo>
                    <a:pt x="3004388" y="1184046"/>
                  </a:lnTo>
                  <a:lnTo>
                    <a:pt x="2979267" y="1151369"/>
                  </a:lnTo>
                  <a:lnTo>
                    <a:pt x="2951238" y="1122375"/>
                  </a:lnTo>
                  <a:lnTo>
                    <a:pt x="2920631" y="1097064"/>
                  </a:lnTo>
                  <a:lnTo>
                    <a:pt x="2887815" y="1075436"/>
                  </a:lnTo>
                  <a:lnTo>
                    <a:pt x="2853131" y="1057516"/>
                  </a:lnTo>
                  <a:lnTo>
                    <a:pt x="2816949" y="1043317"/>
                  </a:lnTo>
                  <a:lnTo>
                    <a:pt x="2779598" y="1032852"/>
                  </a:lnTo>
                  <a:lnTo>
                    <a:pt x="2741460" y="1026134"/>
                  </a:lnTo>
                  <a:lnTo>
                    <a:pt x="2702864" y="1023175"/>
                  </a:lnTo>
                  <a:lnTo>
                    <a:pt x="2664168" y="1023975"/>
                  </a:lnTo>
                  <a:lnTo>
                    <a:pt x="2625737" y="1028573"/>
                  </a:lnTo>
                  <a:lnTo>
                    <a:pt x="2587917" y="1036955"/>
                  </a:lnTo>
                  <a:lnTo>
                    <a:pt x="2551049" y="1049134"/>
                  </a:lnTo>
                  <a:lnTo>
                    <a:pt x="2515501" y="1065149"/>
                  </a:lnTo>
                  <a:lnTo>
                    <a:pt x="2481630" y="1084999"/>
                  </a:lnTo>
                  <a:lnTo>
                    <a:pt x="2449779" y="1108684"/>
                  </a:lnTo>
                  <a:lnTo>
                    <a:pt x="2420302" y="1136230"/>
                  </a:lnTo>
                  <a:lnTo>
                    <a:pt x="2393556" y="1167650"/>
                  </a:lnTo>
                  <a:lnTo>
                    <a:pt x="2369883" y="1202944"/>
                  </a:lnTo>
                  <a:lnTo>
                    <a:pt x="2349652" y="1242136"/>
                  </a:lnTo>
                  <a:lnTo>
                    <a:pt x="2114740" y="1272184"/>
                  </a:lnTo>
                  <a:lnTo>
                    <a:pt x="2106460" y="1307071"/>
                  </a:lnTo>
                  <a:lnTo>
                    <a:pt x="2095931" y="1348511"/>
                  </a:lnTo>
                  <a:lnTo>
                    <a:pt x="2056447" y="1500352"/>
                  </a:lnTo>
                  <a:lnTo>
                    <a:pt x="2042579" y="1556207"/>
                  </a:lnTo>
                  <a:lnTo>
                    <a:pt x="2029320" y="1612709"/>
                  </a:lnTo>
                  <a:lnTo>
                    <a:pt x="2017229" y="1668678"/>
                  </a:lnTo>
                  <a:lnTo>
                    <a:pt x="2006892" y="1722932"/>
                  </a:lnTo>
                  <a:lnTo>
                    <a:pt x="1998891" y="1774291"/>
                  </a:lnTo>
                  <a:lnTo>
                    <a:pt x="1993773" y="1821573"/>
                  </a:lnTo>
                  <a:lnTo>
                    <a:pt x="1992134" y="1863598"/>
                  </a:lnTo>
                  <a:lnTo>
                    <a:pt x="1994547" y="1899183"/>
                  </a:lnTo>
                  <a:lnTo>
                    <a:pt x="2013940" y="1955571"/>
                  </a:lnTo>
                  <a:lnTo>
                    <a:pt x="2058517" y="1988477"/>
                  </a:lnTo>
                  <a:lnTo>
                    <a:pt x="2124570" y="1996465"/>
                  </a:lnTo>
                  <a:lnTo>
                    <a:pt x="2163788" y="1993760"/>
                  </a:lnTo>
                  <a:lnTo>
                    <a:pt x="2206142" y="1987981"/>
                  </a:lnTo>
                  <a:lnTo>
                    <a:pt x="2250884" y="1980184"/>
                  </a:lnTo>
                  <a:lnTo>
                    <a:pt x="2344559" y="1962772"/>
                  </a:lnTo>
                  <a:lnTo>
                    <a:pt x="2392007" y="1955253"/>
                  </a:lnTo>
                  <a:lnTo>
                    <a:pt x="2438857" y="1949945"/>
                  </a:lnTo>
                  <a:lnTo>
                    <a:pt x="2484374" y="1947875"/>
                  </a:lnTo>
                  <a:lnTo>
                    <a:pt x="2527795" y="1950123"/>
                  </a:lnTo>
                  <a:lnTo>
                    <a:pt x="2568397" y="1957717"/>
                  </a:lnTo>
                  <a:lnTo>
                    <a:pt x="2617470" y="1969668"/>
                  </a:lnTo>
                  <a:lnTo>
                    <a:pt x="2666123" y="1987207"/>
                  </a:lnTo>
                  <a:lnTo>
                    <a:pt x="2714358" y="2006600"/>
                  </a:lnTo>
                  <a:lnTo>
                    <a:pt x="2762173" y="2024151"/>
                  </a:lnTo>
                  <a:lnTo>
                    <a:pt x="2809570" y="2036127"/>
                  </a:lnTo>
                  <a:lnTo>
                    <a:pt x="2847962" y="2041474"/>
                  </a:lnTo>
                  <a:lnTo>
                    <a:pt x="2880423" y="2040153"/>
                  </a:lnTo>
                  <a:lnTo>
                    <a:pt x="2931299" y="2019541"/>
                  </a:lnTo>
                  <a:lnTo>
                    <a:pt x="2969793" y="1978253"/>
                  </a:lnTo>
                  <a:lnTo>
                    <a:pt x="3003512" y="1920303"/>
                  </a:lnTo>
                  <a:lnTo>
                    <a:pt x="3040075" y="1849653"/>
                  </a:lnTo>
                  <a:lnTo>
                    <a:pt x="3061805" y="1810804"/>
                  </a:lnTo>
                  <a:lnTo>
                    <a:pt x="3087090" y="1770291"/>
                  </a:lnTo>
                  <a:lnTo>
                    <a:pt x="3116897" y="1728584"/>
                  </a:lnTo>
                  <a:lnTo>
                    <a:pt x="3152165" y="1686204"/>
                  </a:lnTo>
                  <a:lnTo>
                    <a:pt x="3193846" y="1643646"/>
                  </a:lnTo>
                  <a:close/>
                </a:path>
              </a:pathLst>
            </a:custGeom>
            <a:solidFill>
              <a:srgbClr val="E6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551120"/>
              <a:ext cx="2642870" cy="1988820"/>
            </a:xfrm>
            <a:custGeom>
              <a:avLst/>
              <a:gdLst/>
              <a:ahLst/>
              <a:cxnLst/>
              <a:rect l="l" t="t" r="r" b="b"/>
              <a:pathLst>
                <a:path w="2642870" h="1988820">
                  <a:moveTo>
                    <a:pt x="1361325" y="369997"/>
                  </a:moveTo>
                  <a:lnTo>
                    <a:pt x="1376901" y="369997"/>
                  </a:lnTo>
                  <a:lnTo>
                    <a:pt x="1259140" y="353"/>
                  </a:lnTo>
                  <a:lnTo>
                    <a:pt x="1242940" y="0"/>
                  </a:lnTo>
                  <a:lnTo>
                    <a:pt x="1361325" y="369997"/>
                  </a:lnTo>
                  <a:close/>
                </a:path>
                <a:path w="2642870" h="1988820">
                  <a:moveTo>
                    <a:pt x="1877074" y="1988822"/>
                  </a:moveTo>
                  <a:lnTo>
                    <a:pt x="1882023" y="1987276"/>
                  </a:lnTo>
                  <a:lnTo>
                    <a:pt x="1886809" y="1985715"/>
                  </a:lnTo>
                  <a:lnTo>
                    <a:pt x="1891389" y="1984109"/>
                  </a:lnTo>
                  <a:lnTo>
                    <a:pt x="1727075" y="1470402"/>
                  </a:lnTo>
                  <a:lnTo>
                    <a:pt x="2607643" y="1360697"/>
                  </a:lnTo>
                  <a:lnTo>
                    <a:pt x="2627908" y="1242406"/>
                  </a:lnTo>
                  <a:lnTo>
                    <a:pt x="2642268" y="1158695"/>
                  </a:lnTo>
                  <a:lnTo>
                    <a:pt x="2427630" y="562470"/>
                  </a:lnTo>
                  <a:lnTo>
                    <a:pt x="2425723" y="517161"/>
                  </a:lnTo>
                  <a:lnTo>
                    <a:pt x="2421673" y="414908"/>
                  </a:lnTo>
                  <a:lnTo>
                    <a:pt x="2417577" y="295852"/>
                  </a:lnTo>
                  <a:lnTo>
                    <a:pt x="2415715" y="204740"/>
                  </a:lnTo>
                  <a:lnTo>
                    <a:pt x="2414887" y="194232"/>
                  </a:lnTo>
                  <a:lnTo>
                    <a:pt x="2412512" y="182686"/>
                  </a:lnTo>
                  <a:lnTo>
                    <a:pt x="2409055" y="170941"/>
                  </a:lnTo>
                  <a:lnTo>
                    <a:pt x="2404979" y="159836"/>
                  </a:lnTo>
                  <a:lnTo>
                    <a:pt x="2388888" y="180187"/>
                  </a:lnTo>
                  <a:lnTo>
                    <a:pt x="2374293" y="201486"/>
                  </a:lnTo>
                  <a:lnTo>
                    <a:pt x="2361208" y="223678"/>
                  </a:lnTo>
                  <a:lnTo>
                    <a:pt x="2349648" y="246714"/>
                  </a:lnTo>
                  <a:lnTo>
                    <a:pt x="1376901" y="369997"/>
                  </a:lnTo>
                  <a:lnTo>
                    <a:pt x="1361325" y="369997"/>
                  </a:lnTo>
                  <a:lnTo>
                    <a:pt x="1361938" y="371911"/>
                  </a:lnTo>
                  <a:lnTo>
                    <a:pt x="0" y="543518"/>
                  </a:lnTo>
                  <a:lnTo>
                    <a:pt x="0" y="1472184"/>
                  </a:lnTo>
                  <a:lnTo>
                    <a:pt x="1712569" y="1472184"/>
                  </a:lnTo>
                  <a:lnTo>
                    <a:pt x="1877074" y="1988822"/>
                  </a:lnTo>
                  <a:close/>
                </a:path>
                <a:path w="2642870" h="1988820">
                  <a:moveTo>
                    <a:pt x="109266" y="1855568"/>
                  </a:moveTo>
                  <a:lnTo>
                    <a:pt x="53582" y="1681460"/>
                  </a:lnTo>
                  <a:lnTo>
                    <a:pt x="1712569" y="1472184"/>
                  </a:lnTo>
                  <a:lnTo>
                    <a:pt x="0" y="1472184"/>
                  </a:lnTo>
                  <a:lnTo>
                    <a:pt x="0" y="1561480"/>
                  </a:lnTo>
                  <a:lnTo>
                    <a:pt x="92933" y="1853241"/>
                  </a:lnTo>
                  <a:lnTo>
                    <a:pt x="109266" y="1855568"/>
                  </a:lnTo>
                  <a:close/>
                </a:path>
              </a:pathLst>
            </a:custGeom>
            <a:solidFill>
              <a:srgbClr val="17B0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3184" y="7578918"/>
              <a:ext cx="1165860" cy="1488440"/>
            </a:xfrm>
            <a:custGeom>
              <a:avLst/>
              <a:gdLst/>
              <a:ahLst/>
              <a:cxnLst/>
              <a:rect l="l" t="t" r="r" b="b"/>
              <a:pathLst>
                <a:path w="1165860" h="1488440">
                  <a:moveTo>
                    <a:pt x="798449" y="1488384"/>
                  </a:moveTo>
                  <a:lnTo>
                    <a:pt x="866121" y="1478988"/>
                  </a:lnTo>
                  <a:lnTo>
                    <a:pt x="930919" y="1457878"/>
                  </a:lnTo>
                  <a:lnTo>
                    <a:pt x="991156" y="1426048"/>
                  </a:lnTo>
                  <a:lnTo>
                    <a:pt x="1045145" y="1384491"/>
                  </a:lnTo>
                  <a:lnTo>
                    <a:pt x="1091198" y="1334201"/>
                  </a:lnTo>
                  <a:lnTo>
                    <a:pt x="1127628" y="1276171"/>
                  </a:lnTo>
                  <a:lnTo>
                    <a:pt x="1152748" y="1211396"/>
                  </a:lnTo>
                  <a:lnTo>
                    <a:pt x="1164871" y="1140868"/>
                  </a:lnTo>
                  <a:lnTo>
                    <a:pt x="1165530" y="1103758"/>
                  </a:lnTo>
                  <a:lnTo>
                    <a:pt x="1162308" y="1065583"/>
                  </a:lnTo>
                  <a:lnTo>
                    <a:pt x="1154992" y="1026466"/>
                  </a:lnTo>
                  <a:lnTo>
                    <a:pt x="1143372" y="986532"/>
                  </a:lnTo>
                  <a:lnTo>
                    <a:pt x="1127238" y="945906"/>
                  </a:lnTo>
                  <a:lnTo>
                    <a:pt x="1108165" y="896132"/>
                  </a:lnTo>
                  <a:lnTo>
                    <a:pt x="1089023" y="846460"/>
                  </a:lnTo>
                  <a:lnTo>
                    <a:pt x="1069818" y="796867"/>
                  </a:lnTo>
                  <a:lnTo>
                    <a:pt x="1031235" y="697828"/>
                  </a:lnTo>
                  <a:lnTo>
                    <a:pt x="972997" y="549296"/>
                  </a:lnTo>
                  <a:lnTo>
                    <a:pt x="967810" y="527034"/>
                  </a:lnTo>
                  <a:lnTo>
                    <a:pt x="961165" y="505493"/>
                  </a:lnTo>
                  <a:lnTo>
                    <a:pt x="952492" y="485404"/>
                  </a:lnTo>
                  <a:lnTo>
                    <a:pt x="941215" y="467500"/>
                  </a:lnTo>
                  <a:lnTo>
                    <a:pt x="923226" y="421411"/>
                  </a:lnTo>
                  <a:lnTo>
                    <a:pt x="887500" y="329122"/>
                  </a:lnTo>
                  <a:lnTo>
                    <a:pt x="869504" y="283052"/>
                  </a:lnTo>
                  <a:lnTo>
                    <a:pt x="851245" y="237119"/>
                  </a:lnTo>
                  <a:lnTo>
                    <a:pt x="833051" y="197144"/>
                  </a:lnTo>
                  <a:lnTo>
                    <a:pt x="811221" y="160816"/>
                  </a:lnTo>
                  <a:lnTo>
                    <a:pt x="786109" y="128148"/>
                  </a:lnTo>
                  <a:lnTo>
                    <a:pt x="758071" y="99151"/>
                  </a:lnTo>
                  <a:lnTo>
                    <a:pt x="727459" y="73838"/>
                  </a:lnTo>
                  <a:lnTo>
                    <a:pt x="694628" y="52220"/>
                  </a:lnTo>
                  <a:lnTo>
                    <a:pt x="659933" y="34311"/>
                  </a:lnTo>
                  <a:lnTo>
                    <a:pt x="623726" y="20122"/>
                  </a:lnTo>
                  <a:lnTo>
                    <a:pt x="586363" y="9666"/>
                  </a:lnTo>
                  <a:lnTo>
                    <a:pt x="548197" y="2954"/>
                  </a:lnTo>
                  <a:lnTo>
                    <a:pt x="509582" y="0"/>
                  </a:lnTo>
                  <a:lnTo>
                    <a:pt x="470872" y="814"/>
                  </a:lnTo>
                  <a:lnTo>
                    <a:pt x="432422" y="5409"/>
                  </a:lnTo>
                  <a:lnTo>
                    <a:pt x="394585" y="13798"/>
                  </a:lnTo>
                  <a:lnTo>
                    <a:pt x="357716" y="25992"/>
                  </a:lnTo>
                  <a:lnTo>
                    <a:pt x="322168" y="42004"/>
                  </a:lnTo>
                  <a:lnTo>
                    <a:pt x="288296" y="61846"/>
                  </a:lnTo>
                  <a:lnTo>
                    <a:pt x="256454" y="85530"/>
                  </a:lnTo>
                  <a:lnTo>
                    <a:pt x="226996" y="113068"/>
                  </a:lnTo>
                  <a:lnTo>
                    <a:pt x="200275" y="144473"/>
                  </a:lnTo>
                  <a:lnTo>
                    <a:pt x="193805" y="154134"/>
                  </a:lnTo>
                  <a:lnTo>
                    <a:pt x="506584" y="154134"/>
                  </a:lnTo>
                  <a:lnTo>
                    <a:pt x="545506" y="160287"/>
                  </a:lnTo>
                  <a:lnTo>
                    <a:pt x="582948" y="173157"/>
                  </a:lnTo>
                  <a:lnTo>
                    <a:pt x="617696" y="192216"/>
                  </a:lnTo>
                  <a:lnTo>
                    <a:pt x="648532" y="216933"/>
                  </a:lnTo>
                  <a:lnTo>
                    <a:pt x="674241" y="246778"/>
                  </a:lnTo>
                  <a:lnTo>
                    <a:pt x="693608" y="281222"/>
                  </a:lnTo>
                  <a:lnTo>
                    <a:pt x="705415" y="319735"/>
                  </a:lnTo>
                  <a:lnTo>
                    <a:pt x="708448" y="361786"/>
                  </a:lnTo>
                  <a:lnTo>
                    <a:pt x="702284" y="408752"/>
                  </a:lnTo>
                  <a:lnTo>
                    <a:pt x="686344" y="452551"/>
                  </a:lnTo>
                  <a:lnTo>
                    <a:pt x="661763" y="491653"/>
                  </a:lnTo>
                  <a:lnTo>
                    <a:pt x="629678" y="524525"/>
                  </a:lnTo>
                  <a:lnTo>
                    <a:pt x="591228" y="549638"/>
                  </a:lnTo>
                  <a:lnTo>
                    <a:pt x="547548" y="565460"/>
                  </a:lnTo>
                  <a:lnTo>
                    <a:pt x="499775" y="570459"/>
                  </a:lnTo>
                  <a:lnTo>
                    <a:pt x="160812" y="570459"/>
                  </a:lnTo>
                  <a:lnTo>
                    <a:pt x="170370" y="609912"/>
                  </a:lnTo>
                  <a:lnTo>
                    <a:pt x="182724" y="658041"/>
                  </a:lnTo>
                  <a:lnTo>
                    <a:pt x="195703" y="706014"/>
                  </a:lnTo>
                  <a:lnTo>
                    <a:pt x="209282" y="753851"/>
                  </a:lnTo>
                  <a:lnTo>
                    <a:pt x="223437" y="801570"/>
                  </a:lnTo>
                  <a:lnTo>
                    <a:pt x="238142" y="849191"/>
                  </a:lnTo>
                  <a:lnTo>
                    <a:pt x="147760" y="860767"/>
                  </a:lnTo>
                  <a:lnTo>
                    <a:pt x="150013" y="865008"/>
                  </a:lnTo>
                  <a:lnTo>
                    <a:pt x="243208" y="865008"/>
                  </a:lnTo>
                  <a:lnTo>
                    <a:pt x="250116" y="886640"/>
                  </a:lnTo>
                  <a:lnTo>
                    <a:pt x="263981" y="929904"/>
                  </a:lnTo>
                  <a:lnTo>
                    <a:pt x="270822" y="951561"/>
                  </a:lnTo>
                  <a:lnTo>
                    <a:pt x="188658" y="962121"/>
                  </a:lnTo>
                  <a:lnTo>
                    <a:pt x="190263" y="967379"/>
                  </a:lnTo>
                  <a:lnTo>
                    <a:pt x="275771" y="967379"/>
                  </a:lnTo>
                  <a:lnTo>
                    <a:pt x="291655" y="1018069"/>
                  </a:lnTo>
                  <a:lnTo>
                    <a:pt x="307221" y="1068832"/>
                  </a:lnTo>
                  <a:lnTo>
                    <a:pt x="322583" y="1119655"/>
                  </a:lnTo>
                  <a:lnTo>
                    <a:pt x="353163" y="1221427"/>
                  </a:lnTo>
                  <a:lnTo>
                    <a:pt x="254549" y="1234004"/>
                  </a:lnTo>
                  <a:lnTo>
                    <a:pt x="255460" y="1237156"/>
                  </a:lnTo>
                  <a:lnTo>
                    <a:pt x="358112" y="1237156"/>
                  </a:lnTo>
                  <a:lnTo>
                    <a:pt x="365011" y="1258064"/>
                  </a:lnTo>
                  <a:lnTo>
                    <a:pt x="372269" y="1278842"/>
                  </a:lnTo>
                  <a:lnTo>
                    <a:pt x="379974" y="1299465"/>
                  </a:lnTo>
                  <a:lnTo>
                    <a:pt x="388215" y="1319909"/>
                  </a:lnTo>
                  <a:lnTo>
                    <a:pt x="349321" y="1324872"/>
                  </a:lnTo>
                  <a:lnTo>
                    <a:pt x="476049" y="1324872"/>
                  </a:lnTo>
                  <a:lnTo>
                    <a:pt x="503612" y="1359060"/>
                  </a:lnTo>
                  <a:lnTo>
                    <a:pt x="532777" y="1388952"/>
                  </a:lnTo>
                  <a:lnTo>
                    <a:pt x="563333" y="1414674"/>
                  </a:lnTo>
                  <a:lnTo>
                    <a:pt x="595068" y="1436350"/>
                  </a:lnTo>
                  <a:lnTo>
                    <a:pt x="661236" y="1468059"/>
                  </a:lnTo>
                  <a:lnTo>
                    <a:pt x="729592" y="1485072"/>
                  </a:lnTo>
                  <a:lnTo>
                    <a:pt x="764063" y="1488379"/>
                  </a:lnTo>
                  <a:lnTo>
                    <a:pt x="798449" y="1488384"/>
                  </a:lnTo>
                  <a:close/>
                </a:path>
                <a:path w="1165860" h="1488440">
                  <a:moveTo>
                    <a:pt x="160812" y="570459"/>
                  </a:moveTo>
                  <a:lnTo>
                    <a:pt x="499775" y="570459"/>
                  </a:lnTo>
                  <a:lnTo>
                    <a:pt x="454890" y="565768"/>
                  </a:lnTo>
                  <a:lnTo>
                    <a:pt x="414487" y="552281"/>
                  </a:lnTo>
                  <a:lnTo>
                    <a:pt x="379037" y="531242"/>
                  </a:lnTo>
                  <a:lnTo>
                    <a:pt x="349009" y="503895"/>
                  </a:lnTo>
                  <a:lnTo>
                    <a:pt x="324874" y="471484"/>
                  </a:lnTo>
                  <a:lnTo>
                    <a:pt x="307102" y="435252"/>
                  </a:lnTo>
                  <a:lnTo>
                    <a:pt x="296163" y="396444"/>
                  </a:lnTo>
                  <a:lnTo>
                    <a:pt x="292527" y="356304"/>
                  </a:lnTo>
                  <a:lnTo>
                    <a:pt x="296666" y="316075"/>
                  </a:lnTo>
                  <a:lnTo>
                    <a:pt x="309048" y="277001"/>
                  </a:lnTo>
                  <a:lnTo>
                    <a:pt x="330144" y="240327"/>
                  </a:lnTo>
                  <a:lnTo>
                    <a:pt x="360424" y="207296"/>
                  </a:lnTo>
                  <a:lnTo>
                    <a:pt x="393103" y="181280"/>
                  </a:lnTo>
                  <a:lnTo>
                    <a:pt x="429167" y="164101"/>
                  </a:lnTo>
                  <a:lnTo>
                    <a:pt x="467399" y="155229"/>
                  </a:lnTo>
                  <a:lnTo>
                    <a:pt x="506584" y="154134"/>
                  </a:lnTo>
                  <a:lnTo>
                    <a:pt x="193805" y="154134"/>
                  </a:lnTo>
                  <a:lnTo>
                    <a:pt x="176646" y="179756"/>
                  </a:lnTo>
                  <a:lnTo>
                    <a:pt x="156464" y="218930"/>
                  </a:lnTo>
                  <a:lnTo>
                    <a:pt x="22431" y="235985"/>
                  </a:lnTo>
                  <a:lnTo>
                    <a:pt x="149130" y="235985"/>
                  </a:lnTo>
                  <a:lnTo>
                    <a:pt x="134065" y="280333"/>
                  </a:lnTo>
                  <a:lnTo>
                    <a:pt x="124905" y="326827"/>
                  </a:lnTo>
                  <a:lnTo>
                    <a:pt x="121667" y="374410"/>
                  </a:lnTo>
                  <a:lnTo>
                    <a:pt x="124366" y="422023"/>
                  </a:lnTo>
                  <a:lnTo>
                    <a:pt x="133019" y="468609"/>
                  </a:lnTo>
                  <a:lnTo>
                    <a:pt x="147642" y="513111"/>
                  </a:lnTo>
                  <a:lnTo>
                    <a:pt x="158668" y="561608"/>
                  </a:lnTo>
                  <a:lnTo>
                    <a:pt x="160812" y="570459"/>
                  </a:lnTo>
                  <a:close/>
                </a:path>
                <a:path w="1165860" h="1488440">
                  <a:moveTo>
                    <a:pt x="0" y="255233"/>
                  </a:moveTo>
                  <a:lnTo>
                    <a:pt x="149130" y="235985"/>
                  </a:lnTo>
                  <a:lnTo>
                    <a:pt x="22431" y="235985"/>
                  </a:lnTo>
                  <a:lnTo>
                    <a:pt x="1251" y="238724"/>
                  </a:lnTo>
                  <a:lnTo>
                    <a:pt x="795" y="244173"/>
                  </a:lnTo>
                  <a:lnTo>
                    <a:pt x="456" y="249740"/>
                  </a:lnTo>
                  <a:lnTo>
                    <a:pt x="0" y="255233"/>
                  </a:lnTo>
                  <a:close/>
                </a:path>
                <a:path w="1165860" h="1488440">
                  <a:moveTo>
                    <a:pt x="155507" y="876142"/>
                  </a:moveTo>
                  <a:lnTo>
                    <a:pt x="243208" y="865008"/>
                  </a:lnTo>
                  <a:lnTo>
                    <a:pt x="150013" y="865008"/>
                  </a:lnTo>
                  <a:lnTo>
                    <a:pt x="150514" y="865951"/>
                  </a:lnTo>
                  <a:lnTo>
                    <a:pt x="153062" y="871076"/>
                  </a:lnTo>
                  <a:lnTo>
                    <a:pt x="155507" y="876142"/>
                  </a:lnTo>
                  <a:close/>
                </a:path>
                <a:path w="1165860" h="1488440">
                  <a:moveTo>
                    <a:pt x="193238" y="977923"/>
                  </a:moveTo>
                  <a:lnTo>
                    <a:pt x="275771" y="967379"/>
                  </a:lnTo>
                  <a:lnTo>
                    <a:pt x="190263" y="967379"/>
                  </a:lnTo>
                  <a:lnTo>
                    <a:pt x="193238" y="977923"/>
                  </a:lnTo>
                  <a:close/>
                </a:path>
                <a:path w="1165860" h="1488440">
                  <a:moveTo>
                    <a:pt x="259188" y="1249851"/>
                  </a:moveTo>
                  <a:lnTo>
                    <a:pt x="358112" y="1237156"/>
                  </a:lnTo>
                  <a:lnTo>
                    <a:pt x="255460" y="1237156"/>
                  </a:lnTo>
                  <a:lnTo>
                    <a:pt x="257605" y="1244564"/>
                  </a:lnTo>
                  <a:lnTo>
                    <a:pt x="259188" y="1249851"/>
                  </a:lnTo>
                  <a:close/>
                </a:path>
                <a:path w="1165860" h="1488440">
                  <a:moveTo>
                    <a:pt x="291868" y="1348775"/>
                  </a:moveTo>
                  <a:lnTo>
                    <a:pt x="476049" y="1324872"/>
                  </a:lnTo>
                  <a:lnTo>
                    <a:pt x="349321" y="1324872"/>
                  </a:lnTo>
                  <a:lnTo>
                    <a:pt x="286198" y="1332972"/>
                  </a:lnTo>
                  <a:lnTo>
                    <a:pt x="288053" y="1338156"/>
                  </a:lnTo>
                  <a:lnTo>
                    <a:pt x="289894" y="1343414"/>
                  </a:lnTo>
                  <a:lnTo>
                    <a:pt x="291868" y="1348775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770672"/>
              <a:ext cx="3359150" cy="1464310"/>
            </a:xfrm>
            <a:custGeom>
              <a:avLst/>
              <a:gdLst/>
              <a:ahLst/>
              <a:cxnLst/>
              <a:rect l="l" t="t" r="r" b="b"/>
              <a:pathLst>
                <a:path w="3359150" h="1464309">
                  <a:moveTo>
                    <a:pt x="2364727" y="25323"/>
                  </a:moveTo>
                  <a:lnTo>
                    <a:pt x="1361935" y="152387"/>
                  </a:lnTo>
                  <a:lnTo>
                    <a:pt x="1213421" y="173812"/>
                  </a:lnTo>
                  <a:lnTo>
                    <a:pt x="238213" y="289128"/>
                  </a:lnTo>
                  <a:lnTo>
                    <a:pt x="88023" y="309511"/>
                  </a:lnTo>
                  <a:lnTo>
                    <a:pt x="0" y="322656"/>
                  </a:lnTo>
                  <a:lnTo>
                    <a:pt x="0" y="338455"/>
                  </a:lnTo>
                  <a:lnTo>
                    <a:pt x="2180552" y="65151"/>
                  </a:lnTo>
                  <a:lnTo>
                    <a:pt x="2356802" y="42329"/>
                  </a:lnTo>
                  <a:lnTo>
                    <a:pt x="2359304" y="36588"/>
                  </a:lnTo>
                  <a:lnTo>
                    <a:pt x="2361933" y="30937"/>
                  </a:lnTo>
                  <a:lnTo>
                    <a:pt x="2364727" y="25323"/>
                  </a:lnTo>
                  <a:close/>
                </a:path>
                <a:path w="3359150" h="1464309">
                  <a:moveTo>
                    <a:pt x="2568994" y="2540"/>
                  </a:moveTo>
                  <a:lnTo>
                    <a:pt x="2563482" y="0"/>
                  </a:lnTo>
                  <a:lnTo>
                    <a:pt x="2556395" y="3302"/>
                  </a:lnTo>
                  <a:lnTo>
                    <a:pt x="2550388" y="3263"/>
                  </a:lnTo>
                  <a:lnTo>
                    <a:pt x="2544838" y="7975"/>
                  </a:lnTo>
                  <a:lnTo>
                    <a:pt x="2539542" y="13004"/>
                  </a:lnTo>
                  <a:lnTo>
                    <a:pt x="2534526" y="18249"/>
                  </a:lnTo>
                  <a:lnTo>
                    <a:pt x="2540901" y="17399"/>
                  </a:lnTo>
                  <a:lnTo>
                    <a:pt x="2553601" y="15544"/>
                  </a:lnTo>
                  <a:lnTo>
                    <a:pt x="2558504" y="10972"/>
                  </a:lnTo>
                  <a:lnTo>
                    <a:pt x="2563685" y="6591"/>
                  </a:lnTo>
                  <a:lnTo>
                    <a:pt x="2568994" y="2540"/>
                  </a:lnTo>
                  <a:close/>
                </a:path>
                <a:path w="3359150" h="1464309">
                  <a:moveTo>
                    <a:pt x="3358642" y="931392"/>
                  </a:moveTo>
                  <a:lnTo>
                    <a:pt x="3358210" y="885926"/>
                  </a:lnTo>
                  <a:lnTo>
                    <a:pt x="3351885" y="840841"/>
                  </a:lnTo>
                  <a:lnTo>
                    <a:pt x="3346996" y="823595"/>
                  </a:lnTo>
                  <a:lnTo>
                    <a:pt x="3346996" y="897712"/>
                  </a:lnTo>
                  <a:lnTo>
                    <a:pt x="3346018" y="941527"/>
                  </a:lnTo>
                  <a:lnTo>
                    <a:pt x="3339769" y="984961"/>
                  </a:lnTo>
                  <a:lnTo>
                    <a:pt x="3328505" y="1027455"/>
                  </a:lnTo>
                  <a:lnTo>
                    <a:pt x="3312490" y="1068463"/>
                  </a:lnTo>
                  <a:lnTo>
                    <a:pt x="3291992" y="1107440"/>
                  </a:lnTo>
                  <a:lnTo>
                    <a:pt x="3267265" y="1143850"/>
                  </a:lnTo>
                  <a:lnTo>
                    <a:pt x="3238563" y="1177137"/>
                  </a:lnTo>
                  <a:lnTo>
                    <a:pt x="3206165" y="1206754"/>
                  </a:lnTo>
                  <a:lnTo>
                    <a:pt x="3170313" y="1232166"/>
                  </a:lnTo>
                  <a:lnTo>
                    <a:pt x="3131274" y="1252816"/>
                  </a:lnTo>
                  <a:lnTo>
                    <a:pt x="3089313" y="1268158"/>
                  </a:lnTo>
                  <a:lnTo>
                    <a:pt x="3041370" y="1279537"/>
                  </a:lnTo>
                  <a:lnTo>
                    <a:pt x="2993529" y="1284211"/>
                  </a:lnTo>
                  <a:lnTo>
                    <a:pt x="2946311" y="1282509"/>
                  </a:lnTo>
                  <a:lnTo>
                    <a:pt x="2900197" y="1274800"/>
                  </a:lnTo>
                  <a:lnTo>
                    <a:pt x="2855734" y="1261427"/>
                  </a:lnTo>
                  <a:lnTo>
                    <a:pt x="2813393" y="1242745"/>
                  </a:lnTo>
                  <a:lnTo>
                    <a:pt x="2773705" y="1219098"/>
                  </a:lnTo>
                  <a:lnTo>
                    <a:pt x="2737180" y="1190853"/>
                  </a:lnTo>
                  <a:lnTo>
                    <a:pt x="2704312" y="1158341"/>
                  </a:lnTo>
                  <a:lnTo>
                    <a:pt x="2675623" y="1121930"/>
                  </a:lnTo>
                  <a:lnTo>
                    <a:pt x="2659824" y="1095629"/>
                  </a:lnTo>
                  <a:lnTo>
                    <a:pt x="2659824" y="1118285"/>
                  </a:lnTo>
                  <a:lnTo>
                    <a:pt x="2596527" y="1126286"/>
                  </a:lnTo>
                  <a:lnTo>
                    <a:pt x="2597112" y="1122641"/>
                  </a:lnTo>
                  <a:lnTo>
                    <a:pt x="2592362" y="1121117"/>
                  </a:lnTo>
                  <a:lnTo>
                    <a:pt x="2565616" y="1043203"/>
                  </a:lnTo>
                  <a:lnTo>
                    <a:pt x="2620505" y="1036294"/>
                  </a:lnTo>
                  <a:lnTo>
                    <a:pt x="2631135" y="1065834"/>
                  </a:lnTo>
                  <a:lnTo>
                    <a:pt x="2652649" y="1107757"/>
                  </a:lnTo>
                  <a:lnTo>
                    <a:pt x="2659824" y="1118285"/>
                  </a:lnTo>
                  <a:lnTo>
                    <a:pt x="2659824" y="1095629"/>
                  </a:lnTo>
                  <a:lnTo>
                    <a:pt x="2651620" y="1081963"/>
                  </a:lnTo>
                  <a:lnTo>
                    <a:pt x="2641282" y="1058278"/>
                  </a:lnTo>
                  <a:lnTo>
                    <a:pt x="2633281" y="1033475"/>
                  </a:lnTo>
                  <a:lnTo>
                    <a:pt x="2619819" y="993292"/>
                  </a:lnTo>
                  <a:lnTo>
                    <a:pt x="2619679" y="992771"/>
                  </a:lnTo>
                  <a:lnTo>
                    <a:pt x="2619565" y="992555"/>
                  </a:lnTo>
                  <a:lnTo>
                    <a:pt x="2615044" y="980935"/>
                  </a:lnTo>
                  <a:lnTo>
                    <a:pt x="2615044" y="1021105"/>
                  </a:lnTo>
                  <a:lnTo>
                    <a:pt x="2560409" y="1028014"/>
                  </a:lnTo>
                  <a:lnTo>
                    <a:pt x="2560269" y="1027595"/>
                  </a:lnTo>
                  <a:lnTo>
                    <a:pt x="2529167" y="933627"/>
                  </a:lnTo>
                  <a:lnTo>
                    <a:pt x="2498991" y="839304"/>
                  </a:lnTo>
                  <a:lnTo>
                    <a:pt x="2478811" y="774103"/>
                  </a:lnTo>
                  <a:lnTo>
                    <a:pt x="2519769" y="768946"/>
                  </a:lnTo>
                  <a:lnTo>
                    <a:pt x="2523756" y="779195"/>
                  </a:lnTo>
                  <a:lnTo>
                    <a:pt x="2535123" y="820432"/>
                  </a:lnTo>
                  <a:lnTo>
                    <a:pt x="2550718" y="859815"/>
                  </a:lnTo>
                  <a:lnTo>
                    <a:pt x="2567089" y="890765"/>
                  </a:lnTo>
                  <a:lnTo>
                    <a:pt x="2586088" y="939647"/>
                  </a:lnTo>
                  <a:lnTo>
                    <a:pt x="2608529" y="995870"/>
                  </a:lnTo>
                  <a:lnTo>
                    <a:pt x="2609062" y="998131"/>
                  </a:lnTo>
                  <a:lnTo>
                    <a:pt x="2610789" y="1005878"/>
                  </a:lnTo>
                  <a:lnTo>
                    <a:pt x="2612758" y="1013498"/>
                  </a:lnTo>
                  <a:lnTo>
                    <a:pt x="2614955" y="1021016"/>
                  </a:lnTo>
                  <a:lnTo>
                    <a:pt x="2615044" y="980935"/>
                  </a:lnTo>
                  <a:lnTo>
                    <a:pt x="2597023" y="934593"/>
                  </a:lnTo>
                  <a:lnTo>
                    <a:pt x="2617800" y="959002"/>
                  </a:lnTo>
                  <a:lnTo>
                    <a:pt x="2645867" y="985621"/>
                  </a:lnTo>
                  <a:lnTo>
                    <a:pt x="2676233" y="1008951"/>
                  </a:lnTo>
                  <a:lnTo>
                    <a:pt x="2686812" y="1015492"/>
                  </a:lnTo>
                  <a:lnTo>
                    <a:pt x="2689187" y="1017130"/>
                  </a:lnTo>
                  <a:lnTo>
                    <a:pt x="2695740" y="1021334"/>
                  </a:lnTo>
                  <a:lnTo>
                    <a:pt x="2702420" y="1025309"/>
                  </a:lnTo>
                  <a:lnTo>
                    <a:pt x="2702661" y="1025283"/>
                  </a:lnTo>
                  <a:lnTo>
                    <a:pt x="2708605" y="1028941"/>
                  </a:lnTo>
                  <a:lnTo>
                    <a:pt x="2778061" y="1058722"/>
                  </a:lnTo>
                  <a:lnTo>
                    <a:pt x="2851670" y="1074623"/>
                  </a:lnTo>
                  <a:lnTo>
                    <a:pt x="2889237" y="1077277"/>
                  </a:lnTo>
                  <a:lnTo>
                    <a:pt x="2926880" y="1076325"/>
                  </a:lnTo>
                  <a:lnTo>
                    <a:pt x="3001124" y="1063459"/>
                  </a:lnTo>
                  <a:lnTo>
                    <a:pt x="3071850" y="1035685"/>
                  </a:lnTo>
                  <a:lnTo>
                    <a:pt x="3105112" y="1016101"/>
                  </a:lnTo>
                  <a:lnTo>
                    <a:pt x="3136519" y="992657"/>
                  </a:lnTo>
                  <a:lnTo>
                    <a:pt x="3165779" y="965327"/>
                  </a:lnTo>
                  <a:lnTo>
                    <a:pt x="3192551" y="934046"/>
                  </a:lnTo>
                  <a:lnTo>
                    <a:pt x="3216541" y="898779"/>
                  </a:lnTo>
                  <a:lnTo>
                    <a:pt x="3237407" y="859485"/>
                  </a:lnTo>
                  <a:lnTo>
                    <a:pt x="3254057" y="815378"/>
                  </a:lnTo>
                  <a:lnTo>
                    <a:pt x="3265728" y="768832"/>
                  </a:lnTo>
                  <a:lnTo>
                    <a:pt x="3272002" y="720890"/>
                  </a:lnTo>
                  <a:lnTo>
                    <a:pt x="3272459" y="672592"/>
                  </a:lnTo>
                  <a:lnTo>
                    <a:pt x="3270834" y="659295"/>
                  </a:lnTo>
                  <a:lnTo>
                    <a:pt x="3309797" y="759574"/>
                  </a:lnTo>
                  <a:lnTo>
                    <a:pt x="3309861" y="759726"/>
                  </a:lnTo>
                  <a:lnTo>
                    <a:pt x="3311398" y="762965"/>
                  </a:lnTo>
                  <a:lnTo>
                    <a:pt x="3311944" y="767956"/>
                  </a:lnTo>
                  <a:lnTo>
                    <a:pt x="3315728" y="769429"/>
                  </a:lnTo>
                  <a:lnTo>
                    <a:pt x="3332099" y="811072"/>
                  </a:lnTo>
                  <a:lnTo>
                    <a:pt x="3342449" y="854049"/>
                  </a:lnTo>
                  <a:lnTo>
                    <a:pt x="3346996" y="897712"/>
                  </a:lnTo>
                  <a:lnTo>
                    <a:pt x="3346996" y="823595"/>
                  </a:lnTo>
                  <a:lnTo>
                    <a:pt x="3339376" y="796709"/>
                  </a:lnTo>
                  <a:lnTo>
                    <a:pt x="3320491" y="754341"/>
                  </a:lnTo>
                  <a:lnTo>
                    <a:pt x="3320415" y="754138"/>
                  </a:lnTo>
                  <a:lnTo>
                    <a:pt x="3261385" y="602475"/>
                  </a:lnTo>
                  <a:lnTo>
                    <a:pt x="3261385" y="674649"/>
                  </a:lnTo>
                  <a:lnTo>
                    <a:pt x="3261106" y="718908"/>
                  </a:lnTo>
                  <a:lnTo>
                    <a:pt x="3255353" y="762876"/>
                  </a:lnTo>
                  <a:lnTo>
                    <a:pt x="3244405" y="805954"/>
                  </a:lnTo>
                  <a:lnTo>
                    <a:pt x="3228556" y="847598"/>
                  </a:lnTo>
                  <a:lnTo>
                    <a:pt x="3208083" y="887222"/>
                  </a:lnTo>
                  <a:lnTo>
                    <a:pt x="3183267" y="924255"/>
                  </a:lnTo>
                  <a:lnTo>
                    <a:pt x="3154388" y="958126"/>
                  </a:lnTo>
                  <a:lnTo>
                    <a:pt x="3121723" y="988263"/>
                  </a:lnTo>
                  <a:lnTo>
                    <a:pt x="3085566" y="1014082"/>
                  </a:lnTo>
                  <a:lnTo>
                    <a:pt x="3046196" y="1035037"/>
                  </a:lnTo>
                  <a:lnTo>
                    <a:pt x="3003880" y="1050531"/>
                  </a:lnTo>
                  <a:lnTo>
                    <a:pt x="2954617" y="1061948"/>
                  </a:lnTo>
                  <a:lnTo>
                    <a:pt x="2905112" y="1066380"/>
                  </a:lnTo>
                  <a:lnTo>
                    <a:pt x="2856014" y="1064120"/>
                  </a:lnTo>
                  <a:lnTo>
                    <a:pt x="2807957" y="1055433"/>
                  </a:lnTo>
                  <a:lnTo>
                    <a:pt x="2761589" y="1040625"/>
                  </a:lnTo>
                  <a:lnTo>
                    <a:pt x="2717533" y="1019962"/>
                  </a:lnTo>
                  <a:lnTo>
                    <a:pt x="2676474" y="993736"/>
                  </a:lnTo>
                  <a:lnTo>
                    <a:pt x="2639009" y="962228"/>
                  </a:lnTo>
                  <a:lnTo>
                    <a:pt x="2605811" y="925715"/>
                  </a:lnTo>
                  <a:lnTo>
                    <a:pt x="2577592" y="884618"/>
                  </a:lnTo>
                  <a:lnTo>
                    <a:pt x="2533891" y="772223"/>
                  </a:lnTo>
                  <a:lnTo>
                    <a:pt x="2533497" y="770432"/>
                  </a:lnTo>
                  <a:lnTo>
                    <a:pt x="2533218" y="770496"/>
                  </a:lnTo>
                  <a:lnTo>
                    <a:pt x="2532011" y="767410"/>
                  </a:lnTo>
                  <a:lnTo>
                    <a:pt x="2530056" y="762254"/>
                  </a:lnTo>
                  <a:lnTo>
                    <a:pt x="2526411" y="753021"/>
                  </a:lnTo>
                  <a:lnTo>
                    <a:pt x="2526004" y="751954"/>
                  </a:lnTo>
                  <a:lnTo>
                    <a:pt x="2513761" y="720471"/>
                  </a:lnTo>
                  <a:lnTo>
                    <a:pt x="2513761" y="753503"/>
                  </a:lnTo>
                  <a:lnTo>
                    <a:pt x="2473998" y="758532"/>
                  </a:lnTo>
                  <a:lnTo>
                    <a:pt x="2469705" y="744651"/>
                  </a:lnTo>
                  <a:lnTo>
                    <a:pt x="2447785" y="671576"/>
                  </a:lnTo>
                  <a:lnTo>
                    <a:pt x="2480360" y="667486"/>
                  </a:lnTo>
                  <a:lnTo>
                    <a:pt x="2513761" y="753503"/>
                  </a:lnTo>
                  <a:lnTo>
                    <a:pt x="2513761" y="720471"/>
                  </a:lnTo>
                  <a:lnTo>
                    <a:pt x="2492641" y="666127"/>
                  </a:lnTo>
                  <a:lnTo>
                    <a:pt x="2508288" y="686346"/>
                  </a:lnTo>
                  <a:lnTo>
                    <a:pt x="2536914" y="716178"/>
                  </a:lnTo>
                  <a:lnTo>
                    <a:pt x="2568524" y="742835"/>
                  </a:lnTo>
                  <a:lnTo>
                    <a:pt x="2571318" y="745045"/>
                  </a:lnTo>
                  <a:lnTo>
                    <a:pt x="2572753" y="746061"/>
                  </a:lnTo>
                  <a:lnTo>
                    <a:pt x="2572982" y="746239"/>
                  </a:lnTo>
                  <a:lnTo>
                    <a:pt x="2579078" y="750747"/>
                  </a:lnTo>
                  <a:lnTo>
                    <a:pt x="2585516" y="755218"/>
                  </a:lnTo>
                  <a:lnTo>
                    <a:pt x="2592057" y="759447"/>
                  </a:lnTo>
                  <a:lnTo>
                    <a:pt x="2592578" y="759383"/>
                  </a:lnTo>
                  <a:lnTo>
                    <a:pt x="2609773" y="770902"/>
                  </a:lnTo>
                  <a:lnTo>
                    <a:pt x="2647708" y="790536"/>
                  </a:lnTo>
                  <a:lnTo>
                    <a:pt x="2686316" y="805218"/>
                  </a:lnTo>
                  <a:lnTo>
                    <a:pt x="2725318" y="815124"/>
                  </a:lnTo>
                  <a:lnTo>
                    <a:pt x="2764421" y="820470"/>
                  </a:lnTo>
                  <a:lnTo>
                    <a:pt x="2803372" y="821448"/>
                  </a:lnTo>
                  <a:lnTo>
                    <a:pt x="2841853" y="818235"/>
                  </a:lnTo>
                  <a:lnTo>
                    <a:pt x="2879610" y="811047"/>
                  </a:lnTo>
                  <a:lnTo>
                    <a:pt x="2916351" y="800061"/>
                  </a:lnTo>
                  <a:lnTo>
                    <a:pt x="2951797" y="785495"/>
                  </a:lnTo>
                  <a:lnTo>
                    <a:pt x="2985668" y="767511"/>
                  </a:lnTo>
                  <a:lnTo>
                    <a:pt x="3017672" y="746340"/>
                  </a:lnTo>
                  <a:lnTo>
                    <a:pt x="3047530" y="722147"/>
                  </a:lnTo>
                  <a:lnTo>
                    <a:pt x="3074962" y="695147"/>
                  </a:lnTo>
                  <a:lnTo>
                    <a:pt x="3099689" y="665518"/>
                  </a:lnTo>
                  <a:lnTo>
                    <a:pt x="3121418" y="633463"/>
                  </a:lnTo>
                  <a:lnTo>
                    <a:pt x="3139884" y="599186"/>
                  </a:lnTo>
                  <a:lnTo>
                    <a:pt x="3154794" y="562864"/>
                  </a:lnTo>
                  <a:lnTo>
                    <a:pt x="3165868" y="524725"/>
                  </a:lnTo>
                  <a:lnTo>
                    <a:pt x="3172828" y="484898"/>
                  </a:lnTo>
                  <a:lnTo>
                    <a:pt x="3175381" y="443649"/>
                  </a:lnTo>
                  <a:lnTo>
                    <a:pt x="3173641" y="409117"/>
                  </a:lnTo>
                  <a:lnTo>
                    <a:pt x="3224022" y="538797"/>
                  </a:lnTo>
                  <a:lnTo>
                    <a:pt x="3223679" y="540156"/>
                  </a:lnTo>
                  <a:lnTo>
                    <a:pt x="3226663" y="545592"/>
                  </a:lnTo>
                  <a:lnTo>
                    <a:pt x="3247644" y="599592"/>
                  </a:lnTo>
                  <a:lnTo>
                    <a:pt x="3255924" y="630656"/>
                  </a:lnTo>
                  <a:lnTo>
                    <a:pt x="3261385" y="674649"/>
                  </a:lnTo>
                  <a:lnTo>
                    <a:pt x="3261385" y="602475"/>
                  </a:lnTo>
                  <a:lnTo>
                    <a:pt x="3258604" y="595325"/>
                  </a:lnTo>
                  <a:lnTo>
                    <a:pt x="3254197" y="579069"/>
                  </a:lnTo>
                  <a:lnTo>
                    <a:pt x="3240849" y="549681"/>
                  </a:lnTo>
                  <a:lnTo>
                    <a:pt x="3166224" y="357949"/>
                  </a:lnTo>
                  <a:lnTo>
                    <a:pt x="3166173" y="357555"/>
                  </a:lnTo>
                  <a:lnTo>
                    <a:pt x="3160572" y="334899"/>
                  </a:lnTo>
                  <a:lnTo>
                    <a:pt x="3153587" y="310273"/>
                  </a:lnTo>
                  <a:lnTo>
                    <a:pt x="3143669" y="288683"/>
                  </a:lnTo>
                  <a:lnTo>
                    <a:pt x="3136773" y="282232"/>
                  </a:lnTo>
                  <a:lnTo>
                    <a:pt x="3063176" y="93103"/>
                  </a:lnTo>
                  <a:lnTo>
                    <a:pt x="3044418" y="45351"/>
                  </a:lnTo>
                  <a:lnTo>
                    <a:pt x="3040900" y="41249"/>
                  </a:lnTo>
                  <a:lnTo>
                    <a:pt x="3033331" y="43383"/>
                  </a:lnTo>
                  <a:lnTo>
                    <a:pt x="3033572" y="48463"/>
                  </a:lnTo>
                  <a:lnTo>
                    <a:pt x="3044228" y="75920"/>
                  </a:lnTo>
                  <a:lnTo>
                    <a:pt x="3039186" y="63792"/>
                  </a:lnTo>
                  <a:lnTo>
                    <a:pt x="3051543" y="109512"/>
                  </a:lnTo>
                  <a:lnTo>
                    <a:pt x="3057893" y="156502"/>
                  </a:lnTo>
                  <a:lnTo>
                    <a:pt x="3058325" y="203492"/>
                  </a:lnTo>
                  <a:lnTo>
                    <a:pt x="3052915" y="250482"/>
                  </a:lnTo>
                  <a:lnTo>
                    <a:pt x="3042793" y="291871"/>
                  </a:lnTo>
                  <a:lnTo>
                    <a:pt x="3021419" y="344462"/>
                  </a:lnTo>
                  <a:lnTo>
                    <a:pt x="3001695" y="378752"/>
                  </a:lnTo>
                  <a:lnTo>
                    <a:pt x="2978556" y="410502"/>
                  </a:lnTo>
                  <a:lnTo>
                    <a:pt x="2952280" y="440982"/>
                  </a:lnTo>
                  <a:lnTo>
                    <a:pt x="2923171" y="466382"/>
                  </a:lnTo>
                  <a:lnTo>
                    <a:pt x="2891510" y="490512"/>
                  </a:lnTo>
                  <a:lnTo>
                    <a:pt x="2857589" y="510832"/>
                  </a:lnTo>
                  <a:lnTo>
                    <a:pt x="2812402" y="529882"/>
                  </a:lnTo>
                  <a:lnTo>
                    <a:pt x="2773603" y="541185"/>
                  </a:lnTo>
                  <a:lnTo>
                    <a:pt x="2715260" y="550202"/>
                  </a:lnTo>
                  <a:lnTo>
                    <a:pt x="2665590" y="550202"/>
                  </a:lnTo>
                  <a:lnTo>
                    <a:pt x="2664422" y="550062"/>
                  </a:lnTo>
                  <a:lnTo>
                    <a:pt x="2664422" y="551472"/>
                  </a:lnTo>
                  <a:lnTo>
                    <a:pt x="2623108" y="545122"/>
                  </a:lnTo>
                  <a:lnTo>
                    <a:pt x="2656167" y="550202"/>
                  </a:lnTo>
                  <a:lnTo>
                    <a:pt x="2664422" y="551472"/>
                  </a:lnTo>
                  <a:lnTo>
                    <a:pt x="2664422" y="550062"/>
                  </a:lnTo>
                  <a:lnTo>
                    <a:pt x="2620505" y="544410"/>
                  </a:lnTo>
                  <a:lnTo>
                    <a:pt x="2581592" y="533692"/>
                  </a:lnTo>
                  <a:lnTo>
                    <a:pt x="2540139" y="517182"/>
                  </a:lnTo>
                  <a:lnTo>
                    <a:pt x="2492095" y="490512"/>
                  </a:lnTo>
                  <a:lnTo>
                    <a:pt x="2477224" y="480352"/>
                  </a:lnTo>
                  <a:lnTo>
                    <a:pt x="2484259" y="499402"/>
                  </a:lnTo>
                  <a:lnTo>
                    <a:pt x="2521229" y="522262"/>
                  </a:lnTo>
                  <a:lnTo>
                    <a:pt x="2559151" y="540042"/>
                  </a:lnTo>
                  <a:lnTo>
                    <a:pt x="2572029" y="543852"/>
                  </a:lnTo>
                  <a:lnTo>
                    <a:pt x="2597759" y="551472"/>
                  </a:lnTo>
                  <a:lnTo>
                    <a:pt x="2636736" y="560362"/>
                  </a:lnTo>
                  <a:lnTo>
                    <a:pt x="2653449" y="561454"/>
                  </a:lnTo>
                  <a:lnTo>
                    <a:pt x="2663190" y="562902"/>
                  </a:lnTo>
                  <a:lnTo>
                    <a:pt x="2705519" y="564172"/>
                  </a:lnTo>
                  <a:lnTo>
                    <a:pt x="2747251" y="560362"/>
                  </a:lnTo>
                  <a:lnTo>
                    <a:pt x="2788031" y="551472"/>
                  </a:lnTo>
                  <a:lnTo>
                    <a:pt x="2827490" y="537502"/>
                  </a:lnTo>
                  <a:lnTo>
                    <a:pt x="2865272" y="519722"/>
                  </a:lnTo>
                  <a:lnTo>
                    <a:pt x="2885351" y="507593"/>
                  </a:lnTo>
                  <a:lnTo>
                    <a:pt x="2895231" y="501942"/>
                  </a:lnTo>
                  <a:lnTo>
                    <a:pt x="2898991" y="499364"/>
                  </a:lnTo>
                  <a:lnTo>
                    <a:pt x="2901010" y="498132"/>
                  </a:lnTo>
                  <a:lnTo>
                    <a:pt x="2903385" y="496328"/>
                  </a:lnTo>
                  <a:lnTo>
                    <a:pt x="2955594" y="454952"/>
                  </a:lnTo>
                  <a:lnTo>
                    <a:pt x="3005620" y="399072"/>
                  </a:lnTo>
                  <a:lnTo>
                    <a:pt x="3042920" y="334302"/>
                  </a:lnTo>
                  <a:lnTo>
                    <a:pt x="3063024" y="270522"/>
                  </a:lnTo>
                  <a:lnTo>
                    <a:pt x="3063697" y="268262"/>
                  </a:lnTo>
                  <a:lnTo>
                    <a:pt x="3063900" y="266979"/>
                  </a:lnTo>
                  <a:lnTo>
                    <a:pt x="3065145" y="261912"/>
                  </a:lnTo>
                  <a:lnTo>
                    <a:pt x="3066796" y="248615"/>
                  </a:lnTo>
                  <a:lnTo>
                    <a:pt x="3070098" y="227622"/>
                  </a:lnTo>
                  <a:lnTo>
                    <a:pt x="3071215" y="186982"/>
                  </a:lnTo>
                  <a:lnTo>
                    <a:pt x="3066669" y="145072"/>
                  </a:lnTo>
                  <a:lnTo>
                    <a:pt x="3057728" y="110667"/>
                  </a:lnTo>
                  <a:lnTo>
                    <a:pt x="3155454" y="362305"/>
                  </a:lnTo>
                  <a:lnTo>
                    <a:pt x="3160738" y="401129"/>
                  </a:lnTo>
                  <a:lnTo>
                    <a:pt x="3161919" y="442887"/>
                  </a:lnTo>
                  <a:lnTo>
                    <a:pt x="3158718" y="484073"/>
                  </a:lnTo>
                  <a:lnTo>
                    <a:pt x="3151301" y="524294"/>
                  </a:lnTo>
                  <a:lnTo>
                    <a:pt x="3139833" y="563194"/>
                  </a:lnTo>
                  <a:lnTo>
                    <a:pt x="3124504" y="600443"/>
                  </a:lnTo>
                  <a:lnTo>
                    <a:pt x="3105467" y="635698"/>
                  </a:lnTo>
                  <a:lnTo>
                    <a:pt x="3082887" y="668642"/>
                  </a:lnTo>
                  <a:lnTo>
                    <a:pt x="3056953" y="698906"/>
                  </a:lnTo>
                  <a:lnTo>
                    <a:pt x="3027832" y="726186"/>
                  </a:lnTo>
                  <a:lnTo>
                    <a:pt x="2995676" y="750112"/>
                  </a:lnTo>
                  <a:lnTo>
                    <a:pt x="2960674" y="770369"/>
                  </a:lnTo>
                  <a:lnTo>
                    <a:pt x="2922994" y="786599"/>
                  </a:lnTo>
                  <a:lnTo>
                    <a:pt x="2882785" y="798487"/>
                  </a:lnTo>
                  <a:lnTo>
                    <a:pt x="2840240" y="805688"/>
                  </a:lnTo>
                  <a:lnTo>
                    <a:pt x="2795524" y="807859"/>
                  </a:lnTo>
                  <a:lnTo>
                    <a:pt x="2748800" y="804659"/>
                  </a:lnTo>
                  <a:lnTo>
                    <a:pt x="2703411" y="796036"/>
                  </a:lnTo>
                  <a:lnTo>
                    <a:pt x="2660154" y="781646"/>
                  </a:lnTo>
                  <a:lnTo>
                    <a:pt x="2619375" y="761961"/>
                  </a:lnTo>
                  <a:lnTo>
                    <a:pt x="2581440" y="737438"/>
                  </a:lnTo>
                  <a:lnTo>
                    <a:pt x="2546718" y="708571"/>
                  </a:lnTo>
                  <a:lnTo>
                    <a:pt x="2515565" y="675792"/>
                  </a:lnTo>
                  <a:lnTo>
                    <a:pt x="2488349" y="639584"/>
                  </a:lnTo>
                  <a:lnTo>
                    <a:pt x="2433878" y="514946"/>
                  </a:lnTo>
                  <a:lnTo>
                    <a:pt x="2424341" y="492023"/>
                  </a:lnTo>
                  <a:lnTo>
                    <a:pt x="2409037" y="449199"/>
                  </a:lnTo>
                  <a:lnTo>
                    <a:pt x="2391816" y="403898"/>
                  </a:lnTo>
                  <a:lnTo>
                    <a:pt x="2376525" y="373570"/>
                  </a:lnTo>
                  <a:lnTo>
                    <a:pt x="2367051" y="375666"/>
                  </a:lnTo>
                  <a:lnTo>
                    <a:pt x="2427338" y="530936"/>
                  </a:lnTo>
                  <a:lnTo>
                    <a:pt x="2433713" y="553491"/>
                  </a:lnTo>
                  <a:lnTo>
                    <a:pt x="2441625" y="575856"/>
                  </a:lnTo>
                  <a:lnTo>
                    <a:pt x="2450871" y="597496"/>
                  </a:lnTo>
                  <a:lnTo>
                    <a:pt x="2461145" y="617994"/>
                  </a:lnTo>
                  <a:lnTo>
                    <a:pt x="2474315" y="651916"/>
                  </a:lnTo>
                  <a:lnTo>
                    <a:pt x="2413622" y="554647"/>
                  </a:lnTo>
                  <a:lnTo>
                    <a:pt x="2386736" y="459384"/>
                  </a:lnTo>
                  <a:lnTo>
                    <a:pt x="2350389" y="326809"/>
                  </a:lnTo>
                  <a:lnTo>
                    <a:pt x="2340889" y="287578"/>
                  </a:lnTo>
                  <a:lnTo>
                    <a:pt x="2330932" y="249567"/>
                  </a:lnTo>
                  <a:lnTo>
                    <a:pt x="2319363" y="216001"/>
                  </a:lnTo>
                  <a:lnTo>
                    <a:pt x="2329650" y="268833"/>
                  </a:lnTo>
                  <a:lnTo>
                    <a:pt x="2340826" y="321348"/>
                  </a:lnTo>
                  <a:lnTo>
                    <a:pt x="2352243" y="372529"/>
                  </a:lnTo>
                  <a:lnTo>
                    <a:pt x="2364663" y="423468"/>
                  </a:lnTo>
                  <a:lnTo>
                    <a:pt x="2377948" y="474167"/>
                  </a:lnTo>
                  <a:lnTo>
                    <a:pt x="2391968" y="524675"/>
                  </a:lnTo>
                  <a:lnTo>
                    <a:pt x="2406612" y="575030"/>
                  </a:lnTo>
                  <a:lnTo>
                    <a:pt x="2421725" y="625259"/>
                  </a:lnTo>
                  <a:lnTo>
                    <a:pt x="2431732" y="657301"/>
                  </a:lnTo>
                  <a:lnTo>
                    <a:pt x="332638" y="922159"/>
                  </a:lnTo>
                  <a:lnTo>
                    <a:pt x="0" y="969276"/>
                  </a:lnTo>
                  <a:lnTo>
                    <a:pt x="0" y="974394"/>
                  </a:lnTo>
                  <a:lnTo>
                    <a:pt x="286550" y="942606"/>
                  </a:lnTo>
                  <a:lnTo>
                    <a:pt x="2436634" y="672973"/>
                  </a:lnTo>
                  <a:lnTo>
                    <a:pt x="2463787" y="759828"/>
                  </a:lnTo>
                  <a:lnTo>
                    <a:pt x="0" y="1071067"/>
                  </a:lnTo>
                  <a:lnTo>
                    <a:pt x="0" y="1085456"/>
                  </a:lnTo>
                  <a:lnTo>
                    <a:pt x="2468638" y="775373"/>
                  </a:lnTo>
                  <a:lnTo>
                    <a:pt x="2499995" y="875639"/>
                  </a:lnTo>
                  <a:lnTo>
                    <a:pt x="2515285" y="925791"/>
                  </a:lnTo>
                  <a:lnTo>
                    <a:pt x="2523083" y="950239"/>
                  </a:lnTo>
                  <a:lnTo>
                    <a:pt x="2536329" y="996670"/>
                  </a:lnTo>
                  <a:lnTo>
                    <a:pt x="2546172" y="1029804"/>
                  </a:lnTo>
                  <a:lnTo>
                    <a:pt x="2908" y="1350975"/>
                  </a:lnTo>
                  <a:lnTo>
                    <a:pt x="4343" y="1355623"/>
                  </a:lnTo>
                  <a:lnTo>
                    <a:pt x="5803" y="1360220"/>
                  </a:lnTo>
                  <a:lnTo>
                    <a:pt x="7302" y="1364856"/>
                  </a:lnTo>
                  <a:lnTo>
                    <a:pt x="2550706" y="1045070"/>
                  </a:lnTo>
                  <a:lnTo>
                    <a:pt x="2552674" y="1051648"/>
                  </a:lnTo>
                  <a:lnTo>
                    <a:pt x="2569781" y="1101801"/>
                  </a:lnTo>
                  <a:lnTo>
                    <a:pt x="2582532" y="1128052"/>
                  </a:lnTo>
                  <a:lnTo>
                    <a:pt x="34366" y="1449946"/>
                  </a:lnTo>
                  <a:lnTo>
                    <a:pt x="38785" y="1463840"/>
                  </a:lnTo>
                  <a:lnTo>
                    <a:pt x="2669832" y="1132954"/>
                  </a:lnTo>
                  <a:lnTo>
                    <a:pt x="2679027" y="1146416"/>
                  </a:lnTo>
                  <a:lnTo>
                    <a:pt x="2709786" y="1181493"/>
                  </a:lnTo>
                  <a:lnTo>
                    <a:pt x="2744419" y="1212621"/>
                  </a:lnTo>
                  <a:lnTo>
                    <a:pt x="2782405" y="1239431"/>
                  </a:lnTo>
                  <a:lnTo>
                    <a:pt x="2823260" y="1261605"/>
                  </a:lnTo>
                  <a:lnTo>
                    <a:pt x="2866453" y="1278763"/>
                  </a:lnTo>
                  <a:lnTo>
                    <a:pt x="2911487" y="1290561"/>
                  </a:lnTo>
                  <a:lnTo>
                    <a:pt x="2957868" y="1296657"/>
                  </a:lnTo>
                  <a:lnTo>
                    <a:pt x="3005086" y="1296682"/>
                  </a:lnTo>
                  <a:lnTo>
                    <a:pt x="3052622" y="1290307"/>
                  </a:lnTo>
                  <a:lnTo>
                    <a:pt x="3099993" y="1277162"/>
                  </a:lnTo>
                  <a:lnTo>
                    <a:pt x="3143186" y="1260322"/>
                  </a:lnTo>
                  <a:lnTo>
                    <a:pt x="3183267" y="1237970"/>
                  </a:lnTo>
                  <a:lnTo>
                    <a:pt x="3219970" y="1210691"/>
                  </a:lnTo>
                  <a:lnTo>
                    <a:pt x="3253003" y="1179080"/>
                  </a:lnTo>
                  <a:lnTo>
                    <a:pt x="3282099" y="1143723"/>
                  </a:lnTo>
                  <a:lnTo>
                    <a:pt x="3306965" y="1105217"/>
                  </a:lnTo>
                  <a:lnTo>
                    <a:pt x="3327336" y="1064145"/>
                  </a:lnTo>
                  <a:lnTo>
                    <a:pt x="3342944" y="1021016"/>
                  </a:lnTo>
                  <a:lnTo>
                    <a:pt x="3353447" y="976642"/>
                  </a:lnTo>
                  <a:lnTo>
                    <a:pt x="3358642" y="931392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2342" y="7904976"/>
              <a:ext cx="70838" cy="1966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555345"/>
              <a:ext cx="2795270" cy="3731895"/>
            </a:xfrm>
            <a:custGeom>
              <a:avLst/>
              <a:gdLst/>
              <a:ahLst/>
              <a:cxnLst/>
              <a:rect l="l" t="t" r="r" b="b"/>
              <a:pathLst>
                <a:path w="2795270" h="3731895">
                  <a:moveTo>
                    <a:pt x="387845" y="3731653"/>
                  </a:moveTo>
                  <a:lnTo>
                    <a:pt x="358749" y="3641204"/>
                  </a:lnTo>
                  <a:lnTo>
                    <a:pt x="312204" y="3495814"/>
                  </a:lnTo>
                  <a:lnTo>
                    <a:pt x="281216" y="3398659"/>
                  </a:lnTo>
                  <a:lnTo>
                    <a:pt x="219379" y="3203879"/>
                  </a:lnTo>
                  <a:lnTo>
                    <a:pt x="157657" y="3008553"/>
                  </a:lnTo>
                  <a:lnTo>
                    <a:pt x="0" y="2507221"/>
                  </a:lnTo>
                  <a:lnTo>
                    <a:pt x="0" y="2557183"/>
                  </a:lnTo>
                  <a:lnTo>
                    <a:pt x="267779" y="3396894"/>
                  </a:lnTo>
                  <a:lnTo>
                    <a:pt x="375094" y="3731653"/>
                  </a:lnTo>
                  <a:lnTo>
                    <a:pt x="387845" y="3731653"/>
                  </a:lnTo>
                  <a:close/>
                </a:path>
                <a:path w="2795270" h="3731895">
                  <a:moveTo>
                    <a:pt x="1381315" y="1379562"/>
                  </a:moveTo>
                  <a:lnTo>
                    <a:pt x="1350022" y="1285913"/>
                  </a:lnTo>
                  <a:lnTo>
                    <a:pt x="1319149" y="1190739"/>
                  </a:lnTo>
                  <a:lnTo>
                    <a:pt x="1273390" y="1045819"/>
                  </a:lnTo>
                  <a:lnTo>
                    <a:pt x="1152245" y="654748"/>
                  </a:lnTo>
                  <a:lnTo>
                    <a:pt x="1106157" y="509600"/>
                  </a:lnTo>
                  <a:lnTo>
                    <a:pt x="1074978" y="414197"/>
                  </a:lnTo>
                  <a:lnTo>
                    <a:pt x="1043292" y="320268"/>
                  </a:lnTo>
                  <a:lnTo>
                    <a:pt x="1027239" y="273964"/>
                  </a:lnTo>
                  <a:lnTo>
                    <a:pt x="1011021" y="228155"/>
                  </a:lnTo>
                  <a:lnTo>
                    <a:pt x="994625" y="182880"/>
                  </a:lnTo>
                  <a:lnTo>
                    <a:pt x="978052" y="138188"/>
                  </a:lnTo>
                  <a:lnTo>
                    <a:pt x="961275" y="94119"/>
                  </a:lnTo>
                  <a:lnTo>
                    <a:pt x="946543" y="56489"/>
                  </a:lnTo>
                  <a:lnTo>
                    <a:pt x="946708" y="56629"/>
                  </a:lnTo>
                  <a:lnTo>
                    <a:pt x="950429" y="55727"/>
                  </a:lnTo>
                  <a:lnTo>
                    <a:pt x="952436" y="52755"/>
                  </a:lnTo>
                  <a:lnTo>
                    <a:pt x="950302" y="49390"/>
                  </a:lnTo>
                  <a:lnTo>
                    <a:pt x="946150" y="36029"/>
                  </a:lnTo>
                  <a:lnTo>
                    <a:pt x="917448" y="9753"/>
                  </a:lnTo>
                  <a:lnTo>
                    <a:pt x="880503" y="914"/>
                  </a:lnTo>
                  <a:lnTo>
                    <a:pt x="861936" y="1511"/>
                  </a:lnTo>
                  <a:lnTo>
                    <a:pt x="861733" y="2159"/>
                  </a:lnTo>
                  <a:lnTo>
                    <a:pt x="561378" y="0"/>
                  </a:lnTo>
                  <a:lnTo>
                    <a:pt x="63474" y="1536"/>
                  </a:lnTo>
                  <a:lnTo>
                    <a:pt x="53390" y="2425"/>
                  </a:lnTo>
                  <a:lnTo>
                    <a:pt x="27089" y="2844"/>
                  </a:lnTo>
                  <a:lnTo>
                    <a:pt x="0" y="2844"/>
                  </a:lnTo>
                  <a:lnTo>
                    <a:pt x="0" y="17157"/>
                  </a:lnTo>
                  <a:lnTo>
                    <a:pt x="869035" y="12700"/>
                  </a:lnTo>
                  <a:lnTo>
                    <a:pt x="884262" y="13868"/>
                  </a:lnTo>
                  <a:lnTo>
                    <a:pt x="909167" y="19151"/>
                  </a:lnTo>
                  <a:lnTo>
                    <a:pt x="930135" y="31280"/>
                  </a:lnTo>
                  <a:lnTo>
                    <a:pt x="943737" y="53797"/>
                  </a:lnTo>
                  <a:lnTo>
                    <a:pt x="945908" y="55880"/>
                  </a:lnTo>
                  <a:lnTo>
                    <a:pt x="1130363" y="642632"/>
                  </a:lnTo>
                  <a:lnTo>
                    <a:pt x="1366354" y="1381480"/>
                  </a:lnTo>
                  <a:lnTo>
                    <a:pt x="1381315" y="1379562"/>
                  </a:lnTo>
                  <a:close/>
                </a:path>
                <a:path w="2795270" h="3731895">
                  <a:moveTo>
                    <a:pt x="1576920" y="1995347"/>
                  </a:moveTo>
                  <a:lnTo>
                    <a:pt x="1575435" y="1990763"/>
                  </a:lnTo>
                  <a:lnTo>
                    <a:pt x="1572564" y="1981593"/>
                  </a:lnTo>
                  <a:lnTo>
                    <a:pt x="1558391" y="1983371"/>
                  </a:lnTo>
                  <a:lnTo>
                    <a:pt x="1561249" y="1992553"/>
                  </a:lnTo>
                  <a:lnTo>
                    <a:pt x="1562760" y="1997138"/>
                  </a:lnTo>
                  <a:lnTo>
                    <a:pt x="1576920" y="1995347"/>
                  </a:lnTo>
                  <a:close/>
                </a:path>
                <a:path w="2795270" h="3731895">
                  <a:moveTo>
                    <a:pt x="1609559" y="2097786"/>
                  </a:moveTo>
                  <a:lnTo>
                    <a:pt x="1608061" y="2093201"/>
                  </a:lnTo>
                  <a:lnTo>
                    <a:pt x="1605203" y="2084019"/>
                  </a:lnTo>
                  <a:lnTo>
                    <a:pt x="1590941" y="2085797"/>
                  </a:lnTo>
                  <a:lnTo>
                    <a:pt x="1595361" y="2099576"/>
                  </a:lnTo>
                  <a:lnTo>
                    <a:pt x="1609559" y="2097786"/>
                  </a:lnTo>
                  <a:close/>
                </a:path>
                <a:path w="2795270" h="3731895">
                  <a:moveTo>
                    <a:pt x="1695475" y="2367292"/>
                  </a:moveTo>
                  <a:lnTo>
                    <a:pt x="1692490" y="2358034"/>
                  </a:lnTo>
                  <a:lnTo>
                    <a:pt x="1691055" y="2353462"/>
                  </a:lnTo>
                  <a:lnTo>
                    <a:pt x="1686293" y="2354110"/>
                  </a:lnTo>
                  <a:lnTo>
                    <a:pt x="1676692" y="2355304"/>
                  </a:lnTo>
                  <a:lnTo>
                    <a:pt x="1678178" y="2359876"/>
                  </a:lnTo>
                  <a:lnTo>
                    <a:pt x="1681035" y="2369070"/>
                  </a:lnTo>
                  <a:lnTo>
                    <a:pt x="1695475" y="2367292"/>
                  </a:lnTo>
                  <a:close/>
                </a:path>
                <a:path w="2795270" h="3731895">
                  <a:moveTo>
                    <a:pt x="2130234" y="3731653"/>
                  </a:moveTo>
                  <a:lnTo>
                    <a:pt x="2118639" y="3693706"/>
                  </a:lnTo>
                  <a:lnTo>
                    <a:pt x="2103932" y="3645979"/>
                  </a:lnTo>
                  <a:lnTo>
                    <a:pt x="2089124" y="3598227"/>
                  </a:lnTo>
                  <a:lnTo>
                    <a:pt x="2074214" y="3550488"/>
                  </a:lnTo>
                  <a:lnTo>
                    <a:pt x="2059216" y="3502749"/>
                  </a:lnTo>
                  <a:lnTo>
                    <a:pt x="2044141" y="3454997"/>
                  </a:lnTo>
                  <a:lnTo>
                    <a:pt x="2028990" y="3407257"/>
                  </a:lnTo>
                  <a:lnTo>
                    <a:pt x="2013762" y="3359505"/>
                  </a:lnTo>
                  <a:lnTo>
                    <a:pt x="1998497" y="3311753"/>
                  </a:lnTo>
                  <a:lnTo>
                    <a:pt x="1967801" y="3216249"/>
                  </a:lnTo>
                  <a:lnTo>
                    <a:pt x="1828901" y="2786519"/>
                  </a:lnTo>
                  <a:lnTo>
                    <a:pt x="1798243" y="2691041"/>
                  </a:lnTo>
                  <a:lnTo>
                    <a:pt x="1782991" y="2643314"/>
                  </a:lnTo>
                  <a:lnTo>
                    <a:pt x="1767801" y="2595575"/>
                  </a:lnTo>
                  <a:lnTo>
                    <a:pt x="1752676" y="2547848"/>
                  </a:lnTo>
                  <a:lnTo>
                    <a:pt x="1737626" y="2500134"/>
                  </a:lnTo>
                  <a:lnTo>
                    <a:pt x="1722666" y="2452408"/>
                  </a:lnTo>
                  <a:lnTo>
                    <a:pt x="1708175" y="2454198"/>
                  </a:lnTo>
                  <a:lnTo>
                    <a:pt x="1724113" y="2501265"/>
                  </a:lnTo>
                  <a:lnTo>
                    <a:pt x="1739887" y="2548610"/>
                  </a:lnTo>
                  <a:lnTo>
                    <a:pt x="1755495" y="2596197"/>
                  </a:lnTo>
                  <a:lnTo>
                    <a:pt x="1770964" y="2644013"/>
                  </a:lnTo>
                  <a:lnTo>
                    <a:pt x="1786305" y="2692031"/>
                  </a:lnTo>
                  <a:lnTo>
                    <a:pt x="1801533" y="2740228"/>
                  </a:lnTo>
                  <a:lnTo>
                    <a:pt x="1816671" y="2788564"/>
                  </a:lnTo>
                  <a:lnTo>
                    <a:pt x="1831721" y="2837040"/>
                  </a:lnTo>
                  <a:lnTo>
                    <a:pt x="1846719" y="2885605"/>
                  </a:lnTo>
                  <a:lnTo>
                    <a:pt x="1861667" y="2934246"/>
                  </a:lnTo>
                  <a:lnTo>
                    <a:pt x="1921344" y="3129089"/>
                  </a:lnTo>
                  <a:lnTo>
                    <a:pt x="1936318" y="3177730"/>
                  </a:lnTo>
                  <a:lnTo>
                    <a:pt x="1951329" y="3226308"/>
                  </a:lnTo>
                  <a:lnTo>
                    <a:pt x="1966429" y="3274784"/>
                  </a:lnTo>
                  <a:lnTo>
                    <a:pt x="1981593" y="3323132"/>
                  </a:lnTo>
                  <a:lnTo>
                    <a:pt x="1996871" y="3371342"/>
                  </a:lnTo>
                  <a:lnTo>
                    <a:pt x="2012264" y="3419373"/>
                  </a:lnTo>
                  <a:lnTo>
                    <a:pt x="2027796" y="3467201"/>
                  </a:lnTo>
                  <a:lnTo>
                    <a:pt x="2043468" y="3514801"/>
                  </a:lnTo>
                  <a:lnTo>
                    <a:pt x="2059317" y="3562159"/>
                  </a:lnTo>
                  <a:lnTo>
                    <a:pt x="2075332" y="3609251"/>
                  </a:lnTo>
                  <a:lnTo>
                    <a:pt x="2091563" y="3656038"/>
                  </a:lnTo>
                  <a:lnTo>
                    <a:pt x="2107996" y="3702507"/>
                  </a:lnTo>
                  <a:lnTo>
                    <a:pt x="2118537" y="3731653"/>
                  </a:lnTo>
                  <a:lnTo>
                    <a:pt x="2130234" y="3731653"/>
                  </a:lnTo>
                  <a:close/>
                </a:path>
                <a:path w="2795270" h="3731895">
                  <a:moveTo>
                    <a:pt x="2795079" y="2280882"/>
                  </a:moveTo>
                  <a:lnTo>
                    <a:pt x="2789885" y="2265857"/>
                  </a:lnTo>
                  <a:lnTo>
                    <a:pt x="2757525" y="2254415"/>
                  </a:lnTo>
                  <a:lnTo>
                    <a:pt x="2726385" y="2240064"/>
                  </a:lnTo>
                  <a:lnTo>
                    <a:pt x="2696692" y="2222931"/>
                  </a:lnTo>
                  <a:lnTo>
                    <a:pt x="2668663" y="2203132"/>
                  </a:lnTo>
                  <a:lnTo>
                    <a:pt x="2668562" y="2203005"/>
                  </a:lnTo>
                  <a:lnTo>
                    <a:pt x="2632799" y="2172385"/>
                  </a:lnTo>
                  <a:lnTo>
                    <a:pt x="2603652" y="2137168"/>
                  </a:lnTo>
                  <a:lnTo>
                    <a:pt x="2579776" y="2098332"/>
                  </a:lnTo>
                  <a:lnTo>
                    <a:pt x="2559862" y="2056815"/>
                  </a:lnTo>
                  <a:lnTo>
                    <a:pt x="2542590" y="2013585"/>
                  </a:lnTo>
                  <a:lnTo>
                    <a:pt x="2526614" y="1969579"/>
                  </a:lnTo>
                  <a:lnTo>
                    <a:pt x="2510612" y="1925764"/>
                  </a:lnTo>
                  <a:lnTo>
                    <a:pt x="2493264" y="1883092"/>
                  </a:lnTo>
                  <a:lnTo>
                    <a:pt x="2510078" y="1903755"/>
                  </a:lnTo>
                  <a:lnTo>
                    <a:pt x="2528328" y="1923199"/>
                  </a:lnTo>
                  <a:lnTo>
                    <a:pt x="2547848" y="1941360"/>
                  </a:lnTo>
                  <a:lnTo>
                    <a:pt x="2568524" y="1958149"/>
                  </a:lnTo>
                  <a:lnTo>
                    <a:pt x="2571318" y="1960359"/>
                  </a:lnTo>
                  <a:lnTo>
                    <a:pt x="2572753" y="1961375"/>
                  </a:lnTo>
                  <a:lnTo>
                    <a:pt x="2604008" y="1982241"/>
                  </a:lnTo>
                  <a:lnTo>
                    <a:pt x="2637040" y="1999957"/>
                  </a:lnTo>
                  <a:lnTo>
                    <a:pt x="2671635" y="2014410"/>
                  </a:lnTo>
                  <a:lnTo>
                    <a:pt x="2707487" y="2025408"/>
                  </a:lnTo>
                  <a:lnTo>
                    <a:pt x="2702420" y="2010613"/>
                  </a:lnTo>
                  <a:lnTo>
                    <a:pt x="2652191" y="1993798"/>
                  </a:lnTo>
                  <a:lnTo>
                    <a:pt x="2606725" y="1970570"/>
                  </a:lnTo>
                  <a:lnTo>
                    <a:pt x="2566047" y="1941537"/>
                  </a:lnTo>
                  <a:lnTo>
                    <a:pt x="2530119" y="1907311"/>
                  </a:lnTo>
                  <a:lnTo>
                    <a:pt x="2498941" y="1868462"/>
                  </a:lnTo>
                  <a:lnTo>
                    <a:pt x="2472525" y="1825625"/>
                  </a:lnTo>
                  <a:lnTo>
                    <a:pt x="2450833" y="1779384"/>
                  </a:lnTo>
                  <a:lnTo>
                    <a:pt x="2433878" y="1730336"/>
                  </a:lnTo>
                  <a:lnTo>
                    <a:pt x="2424569" y="1706283"/>
                  </a:lnTo>
                  <a:lnTo>
                    <a:pt x="2396502" y="1634159"/>
                  </a:lnTo>
                  <a:lnTo>
                    <a:pt x="2432380" y="1673796"/>
                  </a:lnTo>
                  <a:lnTo>
                    <a:pt x="2473693" y="1708188"/>
                  </a:lnTo>
                  <a:lnTo>
                    <a:pt x="2519476" y="1736534"/>
                  </a:lnTo>
                  <a:lnTo>
                    <a:pt x="2568778" y="1758086"/>
                  </a:lnTo>
                  <a:lnTo>
                    <a:pt x="2620632" y="1772069"/>
                  </a:lnTo>
                  <a:lnTo>
                    <a:pt x="2616212" y="1759292"/>
                  </a:lnTo>
                  <a:lnTo>
                    <a:pt x="2571648" y="1747469"/>
                  </a:lnTo>
                  <a:lnTo>
                    <a:pt x="2529890" y="1729854"/>
                  </a:lnTo>
                  <a:lnTo>
                    <a:pt x="2491194" y="1706994"/>
                  </a:lnTo>
                  <a:lnTo>
                    <a:pt x="2455875" y="1679460"/>
                  </a:lnTo>
                  <a:lnTo>
                    <a:pt x="2424188" y="1647812"/>
                  </a:lnTo>
                  <a:lnTo>
                    <a:pt x="2396439" y="1612607"/>
                  </a:lnTo>
                  <a:lnTo>
                    <a:pt x="2372918" y="1574419"/>
                  </a:lnTo>
                  <a:lnTo>
                    <a:pt x="2353881" y="1533817"/>
                  </a:lnTo>
                  <a:lnTo>
                    <a:pt x="2339644" y="1491348"/>
                  </a:lnTo>
                  <a:lnTo>
                    <a:pt x="2330488" y="1447571"/>
                  </a:lnTo>
                  <a:lnTo>
                    <a:pt x="2326678" y="1403070"/>
                  </a:lnTo>
                  <a:lnTo>
                    <a:pt x="2328519" y="1358392"/>
                  </a:lnTo>
                  <a:lnTo>
                    <a:pt x="2336279" y="1314107"/>
                  </a:lnTo>
                  <a:lnTo>
                    <a:pt x="2350262" y="1270774"/>
                  </a:lnTo>
                  <a:lnTo>
                    <a:pt x="2370747" y="1228966"/>
                  </a:lnTo>
                  <a:lnTo>
                    <a:pt x="2361082" y="1229131"/>
                  </a:lnTo>
                  <a:lnTo>
                    <a:pt x="2356015" y="1229372"/>
                  </a:lnTo>
                  <a:lnTo>
                    <a:pt x="2353767" y="1233728"/>
                  </a:lnTo>
                  <a:lnTo>
                    <a:pt x="2351659" y="1238072"/>
                  </a:lnTo>
                  <a:lnTo>
                    <a:pt x="2349639" y="1242491"/>
                  </a:lnTo>
                  <a:lnTo>
                    <a:pt x="2306218" y="1248498"/>
                  </a:lnTo>
                  <a:lnTo>
                    <a:pt x="2261501" y="1252067"/>
                  </a:lnTo>
                  <a:lnTo>
                    <a:pt x="2222639" y="1259547"/>
                  </a:lnTo>
                  <a:lnTo>
                    <a:pt x="2218601" y="1260322"/>
                  </a:lnTo>
                  <a:lnTo>
                    <a:pt x="2180679" y="1280414"/>
                  </a:lnTo>
                  <a:lnTo>
                    <a:pt x="2342311" y="1259547"/>
                  </a:lnTo>
                  <a:lnTo>
                    <a:pt x="2327237" y="1303896"/>
                  </a:lnTo>
                  <a:lnTo>
                    <a:pt x="2318080" y="1350391"/>
                  </a:lnTo>
                  <a:lnTo>
                    <a:pt x="2314841" y="1397977"/>
                  </a:lnTo>
                  <a:lnTo>
                    <a:pt x="2317546" y="1445590"/>
                  </a:lnTo>
                  <a:lnTo>
                    <a:pt x="2326195" y="1492173"/>
                  </a:lnTo>
                  <a:lnTo>
                    <a:pt x="2340826" y="1536674"/>
                  </a:lnTo>
                  <a:lnTo>
                    <a:pt x="2351849" y="1585175"/>
                  </a:lnTo>
                  <a:lnTo>
                    <a:pt x="2363724" y="1634159"/>
                  </a:lnTo>
                  <a:lnTo>
                    <a:pt x="2375903" y="1681607"/>
                  </a:lnTo>
                  <a:lnTo>
                    <a:pt x="2388959" y="1729854"/>
                  </a:lnTo>
                  <a:lnTo>
                    <a:pt x="2402459" y="1777415"/>
                  </a:lnTo>
                  <a:lnTo>
                    <a:pt x="2416619" y="1825129"/>
                  </a:lnTo>
                  <a:lnTo>
                    <a:pt x="2431326" y="1872754"/>
                  </a:lnTo>
                  <a:lnTo>
                    <a:pt x="2350693" y="1883092"/>
                  </a:lnTo>
                  <a:lnTo>
                    <a:pt x="2308148" y="1888578"/>
                  </a:lnTo>
                  <a:lnTo>
                    <a:pt x="2237841" y="1897570"/>
                  </a:lnTo>
                  <a:lnTo>
                    <a:pt x="2239861" y="1908416"/>
                  </a:lnTo>
                  <a:lnTo>
                    <a:pt x="2240838" y="1913305"/>
                  </a:lnTo>
                  <a:lnTo>
                    <a:pt x="2436380" y="1888578"/>
                  </a:lnTo>
                  <a:lnTo>
                    <a:pt x="2443289" y="1910194"/>
                  </a:lnTo>
                  <a:lnTo>
                    <a:pt x="2457170" y="1953475"/>
                  </a:lnTo>
                  <a:lnTo>
                    <a:pt x="2464003" y="1975142"/>
                  </a:lnTo>
                  <a:lnTo>
                    <a:pt x="2341029" y="1990940"/>
                  </a:lnTo>
                  <a:lnTo>
                    <a:pt x="2259419" y="2001431"/>
                  </a:lnTo>
                  <a:lnTo>
                    <a:pt x="2260562" y="2006257"/>
                  </a:lnTo>
                  <a:lnTo>
                    <a:pt x="2263000" y="2017115"/>
                  </a:lnTo>
                  <a:lnTo>
                    <a:pt x="2468943" y="1990940"/>
                  </a:lnTo>
                  <a:lnTo>
                    <a:pt x="2484831" y="2041639"/>
                  </a:lnTo>
                  <a:lnTo>
                    <a:pt x="2500401" y="2092401"/>
                  </a:lnTo>
                  <a:lnTo>
                    <a:pt x="2516924" y="2147087"/>
                  </a:lnTo>
                  <a:lnTo>
                    <a:pt x="2546337" y="2244991"/>
                  </a:lnTo>
                  <a:lnTo>
                    <a:pt x="2423249" y="2260714"/>
                  </a:lnTo>
                  <a:lnTo>
                    <a:pt x="2322284" y="2273719"/>
                  </a:lnTo>
                  <a:lnTo>
                    <a:pt x="2323871" y="2279459"/>
                  </a:lnTo>
                  <a:lnTo>
                    <a:pt x="2325433" y="2284653"/>
                  </a:lnTo>
                  <a:lnTo>
                    <a:pt x="2326919" y="2289352"/>
                  </a:lnTo>
                  <a:lnTo>
                    <a:pt x="2551290" y="2260714"/>
                  </a:lnTo>
                  <a:lnTo>
                    <a:pt x="2558186" y="2281631"/>
                  </a:lnTo>
                  <a:lnTo>
                    <a:pt x="2565450" y="2302408"/>
                  </a:lnTo>
                  <a:lnTo>
                    <a:pt x="2573147" y="2323033"/>
                  </a:lnTo>
                  <a:lnTo>
                    <a:pt x="2581389" y="2343467"/>
                  </a:lnTo>
                  <a:lnTo>
                    <a:pt x="2542527" y="2348433"/>
                  </a:lnTo>
                  <a:lnTo>
                    <a:pt x="2383752" y="2368880"/>
                  </a:lnTo>
                  <a:lnTo>
                    <a:pt x="2387511" y="2373122"/>
                  </a:lnTo>
                  <a:lnTo>
                    <a:pt x="2391562" y="2377948"/>
                  </a:lnTo>
                  <a:lnTo>
                    <a:pt x="2395905" y="2383548"/>
                  </a:lnTo>
                  <a:lnTo>
                    <a:pt x="2669209" y="2348433"/>
                  </a:lnTo>
                  <a:lnTo>
                    <a:pt x="2683357" y="2367191"/>
                  </a:lnTo>
                  <a:lnTo>
                    <a:pt x="2698559" y="2385009"/>
                  </a:lnTo>
                  <a:lnTo>
                    <a:pt x="2714764" y="2401836"/>
                  </a:lnTo>
                  <a:lnTo>
                    <a:pt x="2731935" y="2417635"/>
                  </a:lnTo>
                  <a:lnTo>
                    <a:pt x="2738805" y="2413241"/>
                  </a:lnTo>
                  <a:lnTo>
                    <a:pt x="2742146" y="2411031"/>
                  </a:lnTo>
                  <a:lnTo>
                    <a:pt x="2707398" y="2377617"/>
                  </a:lnTo>
                  <a:lnTo>
                    <a:pt x="2677477" y="2339848"/>
                  </a:lnTo>
                  <a:lnTo>
                    <a:pt x="2652699" y="2298496"/>
                  </a:lnTo>
                  <a:lnTo>
                    <a:pt x="2633332" y="2254313"/>
                  </a:lnTo>
                  <a:lnTo>
                    <a:pt x="2619667" y="2208085"/>
                  </a:lnTo>
                  <a:lnTo>
                    <a:pt x="2613723" y="2192782"/>
                  </a:lnTo>
                  <a:lnTo>
                    <a:pt x="2595943" y="2147087"/>
                  </a:lnTo>
                  <a:lnTo>
                    <a:pt x="2628468" y="2183384"/>
                  </a:lnTo>
                  <a:lnTo>
                    <a:pt x="2665247" y="2215350"/>
                  </a:lnTo>
                  <a:lnTo>
                    <a:pt x="2705671" y="2242540"/>
                  </a:lnTo>
                  <a:lnTo>
                    <a:pt x="2749156" y="2264524"/>
                  </a:lnTo>
                  <a:lnTo>
                    <a:pt x="2795079" y="2280882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5663" y="5226679"/>
              <a:ext cx="3641035" cy="3714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97379" y="9233380"/>
              <a:ext cx="2067560" cy="1054100"/>
            </a:xfrm>
            <a:custGeom>
              <a:avLst/>
              <a:gdLst/>
              <a:ahLst/>
              <a:cxnLst/>
              <a:rect l="l" t="t" r="r" b="b"/>
              <a:pathLst>
                <a:path w="2067560" h="1054100">
                  <a:moveTo>
                    <a:pt x="482561" y="564322"/>
                  </a:moveTo>
                  <a:lnTo>
                    <a:pt x="1667534" y="564322"/>
                  </a:lnTo>
                  <a:lnTo>
                    <a:pt x="1631205" y="523415"/>
                  </a:lnTo>
                  <a:lnTo>
                    <a:pt x="1592308" y="485298"/>
                  </a:lnTo>
                  <a:lnTo>
                    <a:pt x="1550924" y="450027"/>
                  </a:lnTo>
                  <a:lnTo>
                    <a:pt x="1507132" y="417661"/>
                  </a:lnTo>
                  <a:lnTo>
                    <a:pt x="1461012" y="388255"/>
                  </a:lnTo>
                  <a:lnTo>
                    <a:pt x="1477424" y="342016"/>
                  </a:lnTo>
                  <a:lnTo>
                    <a:pt x="1510686" y="249592"/>
                  </a:lnTo>
                  <a:lnTo>
                    <a:pt x="1527107" y="203328"/>
                  </a:lnTo>
                  <a:lnTo>
                    <a:pt x="1543102" y="156976"/>
                  </a:lnTo>
                  <a:lnTo>
                    <a:pt x="1548647" y="143653"/>
                  </a:lnTo>
                  <a:lnTo>
                    <a:pt x="1540481" y="101056"/>
                  </a:lnTo>
                  <a:lnTo>
                    <a:pt x="1527270" y="86608"/>
                  </a:lnTo>
                  <a:lnTo>
                    <a:pt x="1525562" y="83574"/>
                  </a:lnTo>
                  <a:lnTo>
                    <a:pt x="1519319" y="81225"/>
                  </a:lnTo>
                  <a:lnTo>
                    <a:pt x="1506622" y="76825"/>
                  </a:lnTo>
                  <a:lnTo>
                    <a:pt x="1500304" y="74517"/>
                  </a:lnTo>
                  <a:lnTo>
                    <a:pt x="1447689" y="56198"/>
                  </a:lnTo>
                  <a:lnTo>
                    <a:pt x="1395353" y="36146"/>
                  </a:lnTo>
                  <a:lnTo>
                    <a:pt x="1342768" y="17081"/>
                  </a:lnTo>
                  <a:lnTo>
                    <a:pt x="1289408" y="1719"/>
                  </a:lnTo>
                  <a:lnTo>
                    <a:pt x="1270325" y="0"/>
                  </a:lnTo>
                  <a:lnTo>
                    <a:pt x="1252773" y="9943"/>
                  </a:lnTo>
                  <a:lnTo>
                    <a:pt x="1227935" y="43030"/>
                  </a:lnTo>
                  <a:lnTo>
                    <a:pt x="1208503" y="90453"/>
                  </a:lnTo>
                  <a:lnTo>
                    <a:pt x="1190674" y="139131"/>
                  </a:lnTo>
                  <a:lnTo>
                    <a:pt x="1156625" y="237741"/>
                  </a:lnTo>
                  <a:lnTo>
                    <a:pt x="1138805" y="286415"/>
                  </a:lnTo>
                  <a:lnTo>
                    <a:pt x="1020230" y="286415"/>
                  </a:lnTo>
                  <a:lnTo>
                    <a:pt x="985227" y="289389"/>
                  </a:lnTo>
                  <a:lnTo>
                    <a:pt x="934585" y="297025"/>
                  </a:lnTo>
                  <a:lnTo>
                    <a:pt x="884329" y="307947"/>
                  </a:lnTo>
                  <a:lnTo>
                    <a:pt x="509966" y="307947"/>
                  </a:lnTo>
                  <a:lnTo>
                    <a:pt x="511206" y="310616"/>
                  </a:lnTo>
                  <a:lnTo>
                    <a:pt x="560161" y="411469"/>
                  </a:lnTo>
                  <a:lnTo>
                    <a:pt x="583595" y="462011"/>
                  </a:lnTo>
                  <a:lnTo>
                    <a:pt x="547308" y="494530"/>
                  </a:lnTo>
                  <a:lnTo>
                    <a:pt x="513227" y="529101"/>
                  </a:lnTo>
                  <a:lnTo>
                    <a:pt x="482561" y="564322"/>
                  </a:lnTo>
                  <a:close/>
                </a:path>
                <a:path w="2067560" h="1054100">
                  <a:moveTo>
                    <a:pt x="509966" y="307947"/>
                  </a:moveTo>
                  <a:lnTo>
                    <a:pt x="884329" y="307947"/>
                  </a:lnTo>
                  <a:lnTo>
                    <a:pt x="861460" y="259903"/>
                  </a:lnTo>
                  <a:lnTo>
                    <a:pt x="816039" y="163581"/>
                  </a:lnTo>
                  <a:lnTo>
                    <a:pt x="793206" y="115497"/>
                  </a:lnTo>
                  <a:lnTo>
                    <a:pt x="770103" y="67595"/>
                  </a:lnTo>
                  <a:lnTo>
                    <a:pt x="746481" y="36969"/>
                  </a:lnTo>
                  <a:lnTo>
                    <a:pt x="708852" y="28611"/>
                  </a:lnTo>
                  <a:lnTo>
                    <a:pt x="707512" y="27006"/>
                  </a:lnTo>
                  <a:lnTo>
                    <a:pt x="704743" y="26388"/>
                  </a:lnTo>
                  <a:lnTo>
                    <a:pt x="703211" y="28140"/>
                  </a:lnTo>
                  <a:lnTo>
                    <a:pt x="696363" y="32411"/>
                  </a:lnTo>
                  <a:lnTo>
                    <a:pt x="688381" y="35121"/>
                  </a:lnTo>
                  <a:lnTo>
                    <a:pt x="681194" y="38980"/>
                  </a:lnTo>
                  <a:lnTo>
                    <a:pt x="630619" y="63428"/>
                  </a:lnTo>
                  <a:lnTo>
                    <a:pt x="578904" y="86391"/>
                  </a:lnTo>
                  <a:lnTo>
                    <a:pt x="527775" y="110331"/>
                  </a:lnTo>
                  <a:lnTo>
                    <a:pt x="478957" y="137712"/>
                  </a:lnTo>
                  <a:lnTo>
                    <a:pt x="478780" y="137712"/>
                  </a:lnTo>
                  <a:lnTo>
                    <a:pt x="464019" y="147148"/>
                  </a:lnTo>
                  <a:lnTo>
                    <a:pt x="459261" y="167001"/>
                  </a:lnTo>
                  <a:lnTo>
                    <a:pt x="461133" y="190097"/>
                  </a:lnTo>
                  <a:lnTo>
                    <a:pt x="466262" y="209258"/>
                  </a:lnTo>
                  <a:lnTo>
                    <a:pt x="487724" y="260062"/>
                  </a:lnTo>
                  <a:lnTo>
                    <a:pt x="509966" y="307947"/>
                  </a:lnTo>
                  <a:close/>
                </a:path>
                <a:path w="2067560" h="1054100">
                  <a:moveTo>
                    <a:pt x="478780" y="137712"/>
                  </a:moveTo>
                  <a:close/>
                </a:path>
                <a:path w="2067560" h="1054100">
                  <a:moveTo>
                    <a:pt x="1020230" y="286415"/>
                  </a:moveTo>
                  <a:lnTo>
                    <a:pt x="1138805" y="286415"/>
                  </a:lnTo>
                  <a:lnTo>
                    <a:pt x="1087404" y="284061"/>
                  </a:lnTo>
                  <a:lnTo>
                    <a:pt x="1036189" y="285060"/>
                  </a:lnTo>
                  <a:lnTo>
                    <a:pt x="1020230" y="286415"/>
                  </a:lnTo>
                  <a:close/>
                </a:path>
                <a:path w="2067560" h="1054100">
                  <a:moveTo>
                    <a:pt x="1225708" y="1053618"/>
                  </a:moveTo>
                  <a:lnTo>
                    <a:pt x="1840816" y="1053618"/>
                  </a:lnTo>
                  <a:lnTo>
                    <a:pt x="1840848" y="1052608"/>
                  </a:lnTo>
                  <a:lnTo>
                    <a:pt x="1839531" y="1005742"/>
                  </a:lnTo>
                  <a:lnTo>
                    <a:pt x="1835407" y="959039"/>
                  </a:lnTo>
                  <a:lnTo>
                    <a:pt x="1828487" y="912560"/>
                  </a:lnTo>
                  <a:lnTo>
                    <a:pt x="1818785" y="866367"/>
                  </a:lnTo>
                  <a:lnTo>
                    <a:pt x="2025809" y="767929"/>
                  </a:lnTo>
                  <a:lnTo>
                    <a:pt x="2043100" y="759290"/>
                  </a:lnTo>
                  <a:lnTo>
                    <a:pt x="2056470" y="744289"/>
                  </a:lnTo>
                  <a:lnTo>
                    <a:pt x="2064258" y="725785"/>
                  </a:lnTo>
                  <a:lnTo>
                    <a:pt x="2064807" y="706633"/>
                  </a:lnTo>
                  <a:lnTo>
                    <a:pt x="2066442" y="705278"/>
                  </a:lnTo>
                  <a:lnTo>
                    <a:pt x="2067031" y="702539"/>
                  </a:lnTo>
                  <a:lnTo>
                    <a:pt x="2065337" y="700963"/>
                  </a:lnTo>
                  <a:lnTo>
                    <a:pt x="2060904" y="694233"/>
                  </a:lnTo>
                  <a:lnTo>
                    <a:pt x="2058298" y="686088"/>
                  </a:lnTo>
                  <a:lnTo>
                    <a:pt x="2054424" y="678975"/>
                  </a:lnTo>
                  <a:lnTo>
                    <a:pt x="2030441" y="629290"/>
                  </a:lnTo>
                  <a:lnTo>
                    <a:pt x="2007817" y="578667"/>
                  </a:lnTo>
                  <a:lnTo>
                    <a:pt x="1984396" y="528485"/>
                  </a:lnTo>
                  <a:lnTo>
                    <a:pt x="1958018" y="480125"/>
                  </a:lnTo>
                  <a:lnTo>
                    <a:pt x="1927910" y="458369"/>
                  </a:lnTo>
                  <a:lnTo>
                    <a:pt x="1904281" y="459228"/>
                  </a:lnTo>
                  <a:lnTo>
                    <a:pt x="1884381" y="464028"/>
                  </a:lnTo>
                  <a:lnTo>
                    <a:pt x="1841613" y="483343"/>
                  </a:lnTo>
                  <a:lnTo>
                    <a:pt x="1711081" y="544851"/>
                  </a:lnTo>
                  <a:lnTo>
                    <a:pt x="1667534" y="564322"/>
                  </a:lnTo>
                  <a:lnTo>
                    <a:pt x="482561" y="564322"/>
                  </a:lnTo>
                  <a:lnTo>
                    <a:pt x="481389" y="565669"/>
                  </a:lnTo>
                  <a:lnTo>
                    <a:pt x="451829" y="604177"/>
                  </a:lnTo>
                  <a:lnTo>
                    <a:pt x="424583" y="644572"/>
                  </a:lnTo>
                  <a:lnTo>
                    <a:pt x="58401" y="644572"/>
                  </a:lnTo>
                  <a:lnTo>
                    <a:pt x="33922" y="709312"/>
                  </a:lnTo>
                  <a:lnTo>
                    <a:pt x="17444" y="756733"/>
                  </a:lnTo>
                  <a:lnTo>
                    <a:pt x="3761" y="804718"/>
                  </a:lnTo>
                  <a:lnTo>
                    <a:pt x="0" y="822523"/>
                  </a:lnTo>
                  <a:lnTo>
                    <a:pt x="10825" y="840229"/>
                  </a:lnTo>
                  <a:lnTo>
                    <a:pt x="28479" y="855367"/>
                  </a:lnTo>
                  <a:lnTo>
                    <a:pt x="45204" y="865469"/>
                  </a:lnTo>
                  <a:lnTo>
                    <a:pt x="88798" y="883269"/>
                  </a:lnTo>
                  <a:lnTo>
                    <a:pt x="132376" y="899516"/>
                  </a:lnTo>
                  <a:lnTo>
                    <a:pt x="1082988" y="899516"/>
                  </a:lnTo>
                  <a:lnTo>
                    <a:pt x="1123415" y="908281"/>
                  </a:lnTo>
                  <a:lnTo>
                    <a:pt x="1160295" y="928024"/>
                  </a:lnTo>
                  <a:lnTo>
                    <a:pt x="1208685" y="981245"/>
                  </a:lnTo>
                  <a:lnTo>
                    <a:pt x="1226176" y="1044840"/>
                  </a:lnTo>
                  <a:lnTo>
                    <a:pt x="1225708" y="1053618"/>
                  </a:lnTo>
                  <a:close/>
                </a:path>
                <a:path w="2067560" h="1054100">
                  <a:moveTo>
                    <a:pt x="58401" y="644572"/>
                  </a:moveTo>
                  <a:lnTo>
                    <a:pt x="424583" y="644572"/>
                  </a:lnTo>
                  <a:lnTo>
                    <a:pt x="203521" y="565633"/>
                  </a:lnTo>
                  <a:lnTo>
                    <a:pt x="159209" y="550375"/>
                  </a:lnTo>
                  <a:lnTo>
                    <a:pt x="145865" y="544771"/>
                  </a:lnTo>
                  <a:lnTo>
                    <a:pt x="103216" y="552923"/>
                  </a:lnTo>
                  <a:lnTo>
                    <a:pt x="88591" y="566222"/>
                  </a:lnTo>
                  <a:lnTo>
                    <a:pt x="85734" y="567827"/>
                  </a:lnTo>
                  <a:lnTo>
                    <a:pt x="69506" y="615119"/>
                  </a:lnTo>
                  <a:lnTo>
                    <a:pt x="58401" y="644572"/>
                  </a:lnTo>
                  <a:close/>
                </a:path>
                <a:path w="2067560" h="1054100">
                  <a:moveTo>
                    <a:pt x="308963" y="1053618"/>
                  </a:moveTo>
                  <a:lnTo>
                    <a:pt x="915672" y="1053618"/>
                  </a:lnTo>
                  <a:lnTo>
                    <a:pt x="916690" y="1035009"/>
                  </a:lnTo>
                  <a:lnTo>
                    <a:pt x="924861" y="1003074"/>
                  </a:lnTo>
                  <a:lnTo>
                    <a:pt x="958551" y="946920"/>
                  </a:lnTo>
                  <a:lnTo>
                    <a:pt x="1012435" y="909157"/>
                  </a:lnTo>
                  <a:lnTo>
                    <a:pt x="1082988" y="899516"/>
                  </a:lnTo>
                  <a:lnTo>
                    <a:pt x="132376" y="899516"/>
                  </a:lnTo>
                  <a:lnTo>
                    <a:pt x="133316" y="899866"/>
                  </a:lnTo>
                  <a:lnTo>
                    <a:pt x="268825" y="947075"/>
                  </a:lnTo>
                  <a:lnTo>
                    <a:pt x="313450" y="963494"/>
                  </a:lnTo>
                  <a:lnTo>
                    <a:pt x="309693" y="1011547"/>
                  </a:lnTo>
                  <a:lnTo>
                    <a:pt x="308963" y="1053618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97367" y="9233394"/>
              <a:ext cx="2067560" cy="1054100"/>
            </a:xfrm>
            <a:custGeom>
              <a:avLst/>
              <a:gdLst/>
              <a:ahLst/>
              <a:cxnLst/>
              <a:rect l="l" t="t" r="r" b="b"/>
              <a:pathLst>
                <a:path w="2067560" h="1054100">
                  <a:moveTo>
                    <a:pt x="1238643" y="1051509"/>
                  </a:moveTo>
                  <a:lnTo>
                    <a:pt x="1229118" y="998334"/>
                  </a:lnTo>
                  <a:lnTo>
                    <a:pt x="1193101" y="939927"/>
                  </a:lnTo>
                  <a:lnTo>
                    <a:pt x="1126591" y="896759"/>
                  </a:lnTo>
                  <a:lnTo>
                    <a:pt x="1089037" y="888707"/>
                  </a:lnTo>
                  <a:lnTo>
                    <a:pt x="1054112" y="888085"/>
                  </a:lnTo>
                  <a:lnTo>
                    <a:pt x="1022096" y="894067"/>
                  </a:lnTo>
                  <a:lnTo>
                    <a:pt x="1008773" y="899502"/>
                  </a:lnTo>
                  <a:lnTo>
                    <a:pt x="993241" y="905840"/>
                  </a:lnTo>
                  <a:lnTo>
                    <a:pt x="992289" y="906335"/>
                  </a:lnTo>
                  <a:lnTo>
                    <a:pt x="991298" y="906754"/>
                  </a:lnTo>
                  <a:lnTo>
                    <a:pt x="989965" y="907478"/>
                  </a:lnTo>
                  <a:lnTo>
                    <a:pt x="989609" y="907732"/>
                  </a:lnTo>
                  <a:lnTo>
                    <a:pt x="989228" y="907948"/>
                  </a:lnTo>
                  <a:lnTo>
                    <a:pt x="944714" y="943787"/>
                  </a:lnTo>
                  <a:lnTo>
                    <a:pt x="910805" y="999667"/>
                  </a:lnTo>
                  <a:lnTo>
                    <a:pt x="902106" y="1053604"/>
                  </a:lnTo>
                  <a:lnTo>
                    <a:pt x="915682" y="1053604"/>
                  </a:lnTo>
                  <a:lnTo>
                    <a:pt x="916698" y="1034999"/>
                  </a:lnTo>
                  <a:lnTo>
                    <a:pt x="924864" y="1003071"/>
                  </a:lnTo>
                  <a:lnTo>
                    <a:pt x="958557" y="946912"/>
                  </a:lnTo>
                  <a:lnTo>
                    <a:pt x="1012444" y="909154"/>
                  </a:lnTo>
                  <a:lnTo>
                    <a:pt x="1082992" y="899502"/>
                  </a:lnTo>
                  <a:lnTo>
                    <a:pt x="1123416" y="908278"/>
                  </a:lnTo>
                  <a:lnTo>
                    <a:pt x="1160297" y="928014"/>
                  </a:lnTo>
                  <a:lnTo>
                    <a:pt x="1208684" y="981240"/>
                  </a:lnTo>
                  <a:lnTo>
                    <a:pt x="1226185" y="1044829"/>
                  </a:lnTo>
                  <a:lnTo>
                    <a:pt x="1225715" y="1053604"/>
                  </a:lnTo>
                  <a:lnTo>
                    <a:pt x="1238504" y="1053604"/>
                  </a:lnTo>
                  <a:lnTo>
                    <a:pt x="1238643" y="1051509"/>
                  </a:lnTo>
                  <a:close/>
                </a:path>
                <a:path w="2067560" h="1054100">
                  <a:moveTo>
                    <a:pt x="1347139" y="1053604"/>
                  </a:moveTo>
                  <a:lnTo>
                    <a:pt x="1336027" y="974394"/>
                  </a:lnTo>
                  <a:lnTo>
                    <a:pt x="1321028" y="934059"/>
                  </a:lnTo>
                  <a:lnTo>
                    <a:pt x="1300924" y="898232"/>
                  </a:lnTo>
                  <a:lnTo>
                    <a:pt x="1276350" y="867003"/>
                  </a:lnTo>
                  <a:lnTo>
                    <a:pt x="1243469" y="835812"/>
                  </a:lnTo>
                  <a:lnTo>
                    <a:pt x="1204379" y="810234"/>
                  </a:lnTo>
                  <a:lnTo>
                    <a:pt x="1159192" y="791273"/>
                  </a:lnTo>
                  <a:lnTo>
                    <a:pt x="1107986" y="779970"/>
                  </a:lnTo>
                  <a:lnTo>
                    <a:pt x="1067727" y="777621"/>
                  </a:lnTo>
                  <a:lnTo>
                    <a:pt x="1029017" y="781380"/>
                  </a:lnTo>
                  <a:lnTo>
                    <a:pt x="957618" y="805141"/>
                  </a:lnTo>
                  <a:lnTo>
                    <a:pt x="914654" y="830237"/>
                  </a:lnTo>
                  <a:lnTo>
                    <a:pt x="876236" y="864146"/>
                  </a:lnTo>
                  <a:lnTo>
                    <a:pt x="843686" y="907021"/>
                  </a:lnTo>
                  <a:lnTo>
                    <a:pt x="818337" y="959015"/>
                  </a:lnTo>
                  <a:lnTo>
                    <a:pt x="803605" y="1017447"/>
                  </a:lnTo>
                  <a:lnTo>
                    <a:pt x="801636" y="1046429"/>
                  </a:lnTo>
                  <a:lnTo>
                    <a:pt x="801979" y="1053604"/>
                  </a:lnTo>
                  <a:lnTo>
                    <a:pt x="817118" y="1053604"/>
                  </a:lnTo>
                  <a:lnTo>
                    <a:pt x="816965" y="1043597"/>
                  </a:lnTo>
                  <a:lnTo>
                    <a:pt x="820547" y="1010678"/>
                  </a:lnTo>
                  <a:lnTo>
                    <a:pt x="839216" y="947254"/>
                  </a:lnTo>
                  <a:lnTo>
                    <a:pt x="872185" y="890003"/>
                  </a:lnTo>
                  <a:lnTo>
                    <a:pt x="918159" y="842543"/>
                  </a:lnTo>
                  <a:lnTo>
                    <a:pt x="975829" y="808443"/>
                  </a:lnTo>
                  <a:lnTo>
                    <a:pt x="1043927" y="791298"/>
                  </a:lnTo>
                  <a:lnTo>
                    <a:pt x="1081481" y="790194"/>
                  </a:lnTo>
                  <a:lnTo>
                    <a:pt x="1121143" y="794677"/>
                  </a:lnTo>
                  <a:lnTo>
                    <a:pt x="1162773" y="805192"/>
                  </a:lnTo>
                  <a:lnTo>
                    <a:pt x="1201686" y="823899"/>
                  </a:lnTo>
                  <a:lnTo>
                    <a:pt x="1235227" y="845947"/>
                  </a:lnTo>
                  <a:lnTo>
                    <a:pt x="1286840" y="898347"/>
                  </a:lnTo>
                  <a:lnTo>
                    <a:pt x="1318945" y="958811"/>
                  </a:lnTo>
                  <a:lnTo>
                    <a:pt x="1332801" y="1023797"/>
                  </a:lnTo>
                  <a:lnTo>
                    <a:pt x="1333258" y="1053604"/>
                  </a:lnTo>
                  <a:lnTo>
                    <a:pt x="1347139" y="1053604"/>
                  </a:lnTo>
                  <a:close/>
                </a:path>
                <a:path w="2067560" h="1054100">
                  <a:moveTo>
                    <a:pt x="1741157" y="1038237"/>
                  </a:moveTo>
                  <a:lnTo>
                    <a:pt x="1738718" y="989863"/>
                  </a:lnTo>
                  <a:lnTo>
                    <a:pt x="1732445" y="941260"/>
                  </a:lnTo>
                  <a:lnTo>
                    <a:pt x="1722208" y="892556"/>
                  </a:lnTo>
                  <a:lnTo>
                    <a:pt x="1707896" y="843927"/>
                  </a:lnTo>
                  <a:lnTo>
                    <a:pt x="1689354" y="795515"/>
                  </a:lnTo>
                  <a:lnTo>
                    <a:pt x="1666468" y="747496"/>
                  </a:lnTo>
                  <a:lnTo>
                    <a:pt x="1641957" y="702767"/>
                  </a:lnTo>
                  <a:lnTo>
                    <a:pt x="1614868" y="661073"/>
                  </a:lnTo>
                  <a:lnTo>
                    <a:pt x="1585353" y="622388"/>
                  </a:lnTo>
                  <a:lnTo>
                    <a:pt x="1553616" y="586714"/>
                  </a:lnTo>
                  <a:lnTo>
                    <a:pt x="1519809" y="554037"/>
                  </a:lnTo>
                  <a:lnTo>
                    <a:pt x="1484122" y="524319"/>
                  </a:lnTo>
                  <a:lnTo>
                    <a:pt x="1446733" y="497573"/>
                  </a:lnTo>
                  <a:lnTo>
                    <a:pt x="1407807" y="473773"/>
                  </a:lnTo>
                  <a:lnTo>
                    <a:pt x="1365567" y="450392"/>
                  </a:lnTo>
                  <a:lnTo>
                    <a:pt x="1321358" y="430149"/>
                  </a:lnTo>
                  <a:lnTo>
                    <a:pt x="1275283" y="413258"/>
                  </a:lnTo>
                  <a:lnTo>
                    <a:pt x="1227442" y="399884"/>
                  </a:lnTo>
                  <a:lnTo>
                    <a:pt x="1177912" y="390220"/>
                  </a:lnTo>
                  <a:lnTo>
                    <a:pt x="1126794" y="384467"/>
                  </a:lnTo>
                  <a:lnTo>
                    <a:pt x="1074204" y="382816"/>
                  </a:lnTo>
                  <a:lnTo>
                    <a:pt x="1020229" y="385445"/>
                  </a:lnTo>
                  <a:lnTo>
                    <a:pt x="970534" y="390283"/>
                  </a:lnTo>
                  <a:lnTo>
                    <a:pt x="922210" y="399008"/>
                  </a:lnTo>
                  <a:lnTo>
                    <a:pt x="875347" y="411454"/>
                  </a:lnTo>
                  <a:lnTo>
                    <a:pt x="830046" y="427418"/>
                  </a:lnTo>
                  <a:lnTo>
                    <a:pt x="786409" y="446709"/>
                  </a:lnTo>
                  <a:lnTo>
                    <a:pt x="744550" y="469138"/>
                  </a:lnTo>
                  <a:lnTo>
                    <a:pt x="704570" y="494525"/>
                  </a:lnTo>
                  <a:lnTo>
                    <a:pt x="666800" y="520484"/>
                  </a:lnTo>
                  <a:lnTo>
                    <a:pt x="630770" y="549224"/>
                  </a:lnTo>
                  <a:lnTo>
                    <a:pt x="596658" y="580745"/>
                  </a:lnTo>
                  <a:lnTo>
                    <a:pt x="564654" y="615022"/>
                  </a:lnTo>
                  <a:lnTo>
                    <a:pt x="534924" y="652043"/>
                  </a:lnTo>
                  <a:lnTo>
                    <a:pt x="507669" y="691807"/>
                  </a:lnTo>
                  <a:lnTo>
                    <a:pt x="483069" y="734301"/>
                  </a:lnTo>
                  <a:lnTo>
                    <a:pt x="461289" y="779513"/>
                  </a:lnTo>
                  <a:lnTo>
                    <a:pt x="442531" y="827430"/>
                  </a:lnTo>
                  <a:lnTo>
                    <a:pt x="425475" y="879678"/>
                  </a:lnTo>
                  <a:lnTo>
                    <a:pt x="413397" y="932649"/>
                  </a:lnTo>
                  <a:lnTo>
                    <a:pt x="406082" y="986091"/>
                  </a:lnTo>
                  <a:lnTo>
                    <a:pt x="403453" y="1038237"/>
                  </a:lnTo>
                  <a:lnTo>
                    <a:pt x="403364" y="1053604"/>
                  </a:lnTo>
                  <a:lnTo>
                    <a:pt x="419684" y="1053604"/>
                  </a:lnTo>
                  <a:lnTo>
                    <a:pt x="419671" y="1052855"/>
                  </a:lnTo>
                  <a:lnTo>
                    <a:pt x="421373" y="1014171"/>
                  </a:lnTo>
                  <a:lnTo>
                    <a:pt x="425246" y="975652"/>
                  </a:lnTo>
                  <a:lnTo>
                    <a:pt x="431253" y="937412"/>
                  </a:lnTo>
                  <a:lnTo>
                    <a:pt x="439369" y="899566"/>
                  </a:lnTo>
                  <a:lnTo>
                    <a:pt x="449554" y="862241"/>
                  </a:lnTo>
                  <a:lnTo>
                    <a:pt x="461772" y="825525"/>
                  </a:lnTo>
                  <a:lnTo>
                    <a:pt x="475996" y="789546"/>
                  </a:lnTo>
                  <a:lnTo>
                    <a:pt x="492201" y="754418"/>
                  </a:lnTo>
                  <a:lnTo>
                    <a:pt x="510324" y="720242"/>
                  </a:lnTo>
                  <a:lnTo>
                    <a:pt x="530364" y="687146"/>
                  </a:lnTo>
                  <a:lnTo>
                    <a:pt x="552272" y="655243"/>
                  </a:lnTo>
                  <a:lnTo>
                    <a:pt x="576008" y="624624"/>
                  </a:lnTo>
                  <a:lnTo>
                    <a:pt x="601548" y="595426"/>
                  </a:lnTo>
                  <a:lnTo>
                    <a:pt x="628853" y="567753"/>
                  </a:lnTo>
                  <a:lnTo>
                    <a:pt x="657898" y="541718"/>
                  </a:lnTo>
                  <a:lnTo>
                    <a:pt x="688632" y="517436"/>
                  </a:lnTo>
                  <a:lnTo>
                    <a:pt x="721042" y="495020"/>
                  </a:lnTo>
                  <a:lnTo>
                    <a:pt x="755078" y="474573"/>
                  </a:lnTo>
                  <a:lnTo>
                    <a:pt x="790714" y="456234"/>
                  </a:lnTo>
                  <a:lnTo>
                    <a:pt x="827913" y="440080"/>
                  </a:lnTo>
                  <a:lnTo>
                    <a:pt x="866648" y="426250"/>
                  </a:lnTo>
                  <a:lnTo>
                    <a:pt x="906868" y="414858"/>
                  </a:lnTo>
                  <a:lnTo>
                    <a:pt x="948563" y="405993"/>
                  </a:lnTo>
                  <a:lnTo>
                    <a:pt x="991679" y="399796"/>
                  </a:lnTo>
                  <a:lnTo>
                    <a:pt x="1036193" y="396367"/>
                  </a:lnTo>
                  <a:lnTo>
                    <a:pt x="1083716" y="395808"/>
                  </a:lnTo>
                  <a:lnTo>
                    <a:pt x="1130820" y="398703"/>
                  </a:lnTo>
                  <a:lnTo>
                    <a:pt x="1177340" y="404914"/>
                  </a:lnTo>
                  <a:lnTo>
                    <a:pt x="1223098" y="414375"/>
                  </a:lnTo>
                  <a:lnTo>
                    <a:pt x="1267942" y="426961"/>
                  </a:lnTo>
                  <a:lnTo>
                    <a:pt x="1311681" y="442595"/>
                  </a:lnTo>
                  <a:lnTo>
                    <a:pt x="1354175" y="461162"/>
                  </a:lnTo>
                  <a:lnTo>
                    <a:pt x="1395222" y="482587"/>
                  </a:lnTo>
                  <a:lnTo>
                    <a:pt x="1434668" y="506755"/>
                  </a:lnTo>
                  <a:lnTo>
                    <a:pt x="1472349" y="533565"/>
                  </a:lnTo>
                  <a:lnTo>
                    <a:pt x="1508086" y="562927"/>
                  </a:lnTo>
                  <a:lnTo>
                    <a:pt x="1541729" y="594741"/>
                  </a:lnTo>
                  <a:lnTo>
                    <a:pt x="1573085" y="628916"/>
                  </a:lnTo>
                  <a:lnTo>
                    <a:pt x="1602003" y="665340"/>
                  </a:lnTo>
                  <a:lnTo>
                    <a:pt x="1628292" y="703922"/>
                  </a:lnTo>
                  <a:lnTo>
                    <a:pt x="1651812" y="744575"/>
                  </a:lnTo>
                  <a:lnTo>
                    <a:pt x="1672374" y="787171"/>
                  </a:lnTo>
                  <a:lnTo>
                    <a:pt x="1689823" y="831646"/>
                  </a:lnTo>
                  <a:lnTo>
                    <a:pt x="1703273" y="873874"/>
                  </a:lnTo>
                  <a:lnTo>
                    <a:pt x="1713801" y="915758"/>
                  </a:lnTo>
                  <a:lnTo>
                    <a:pt x="1721510" y="957249"/>
                  </a:lnTo>
                  <a:lnTo>
                    <a:pt x="1726463" y="998283"/>
                  </a:lnTo>
                  <a:lnTo>
                    <a:pt x="1728736" y="1038237"/>
                  </a:lnTo>
                  <a:lnTo>
                    <a:pt x="1728673" y="1053604"/>
                  </a:lnTo>
                  <a:lnTo>
                    <a:pt x="1740763" y="1053604"/>
                  </a:lnTo>
                  <a:lnTo>
                    <a:pt x="1741157" y="1038237"/>
                  </a:lnTo>
                  <a:close/>
                </a:path>
                <a:path w="2067560" h="1054100">
                  <a:moveTo>
                    <a:pt x="2067039" y="702310"/>
                  </a:moveTo>
                  <a:lnTo>
                    <a:pt x="2065337" y="699770"/>
                  </a:lnTo>
                  <a:lnTo>
                    <a:pt x="2060905" y="693420"/>
                  </a:lnTo>
                  <a:lnTo>
                    <a:pt x="2058301" y="685800"/>
                  </a:lnTo>
                  <a:lnTo>
                    <a:pt x="2054428" y="678180"/>
                  </a:lnTo>
                  <a:lnTo>
                    <a:pt x="2030450" y="628650"/>
                  </a:lnTo>
                  <a:lnTo>
                    <a:pt x="2007819" y="577850"/>
                  </a:lnTo>
                  <a:lnTo>
                    <a:pt x="1984400" y="528320"/>
                  </a:lnTo>
                  <a:lnTo>
                    <a:pt x="1958022" y="480060"/>
                  </a:lnTo>
                  <a:lnTo>
                    <a:pt x="1948192" y="463550"/>
                  </a:lnTo>
                  <a:lnTo>
                    <a:pt x="1927910" y="457200"/>
                  </a:lnTo>
                  <a:lnTo>
                    <a:pt x="1904288" y="458470"/>
                  </a:lnTo>
                  <a:lnTo>
                    <a:pt x="1884387" y="463550"/>
                  </a:lnTo>
                  <a:lnTo>
                    <a:pt x="1872983" y="468630"/>
                  </a:lnTo>
                  <a:lnTo>
                    <a:pt x="1841614" y="482600"/>
                  </a:lnTo>
                  <a:lnTo>
                    <a:pt x="1754759" y="523240"/>
                  </a:lnTo>
                  <a:lnTo>
                    <a:pt x="1711083" y="544830"/>
                  </a:lnTo>
                  <a:lnTo>
                    <a:pt x="1667535" y="563880"/>
                  </a:lnTo>
                  <a:lnTo>
                    <a:pt x="1631213" y="523240"/>
                  </a:lnTo>
                  <a:lnTo>
                    <a:pt x="1592313" y="485140"/>
                  </a:lnTo>
                  <a:lnTo>
                    <a:pt x="1550924" y="449580"/>
                  </a:lnTo>
                  <a:lnTo>
                    <a:pt x="1507134" y="416560"/>
                  </a:lnTo>
                  <a:lnTo>
                    <a:pt x="1461020" y="387350"/>
                  </a:lnTo>
                  <a:lnTo>
                    <a:pt x="1527111" y="203200"/>
                  </a:lnTo>
                  <a:lnTo>
                    <a:pt x="1543113" y="156210"/>
                  </a:lnTo>
                  <a:lnTo>
                    <a:pt x="1548650" y="143510"/>
                  </a:lnTo>
                  <a:lnTo>
                    <a:pt x="1549285" y="128270"/>
                  </a:lnTo>
                  <a:lnTo>
                    <a:pt x="1546186" y="114300"/>
                  </a:lnTo>
                  <a:lnTo>
                    <a:pt x="1540484" y="100330"/>
                  </a:lnTo>
                  <a:lnTo>
                    <a:pt x="1536763" y="96520"/>
                  </a:lnTo>
                  <a:lnTo>
                    <a:pt x="1527276" y="86360"/>
                  </a:lnTo>
                  <a:lnTo>
                    <a:pt x="1525562" y="82550"/>
                  </a:lnTo>
                  <a:lnTo>
                    <a:pt x="1519326" y="80010"/>
                  </a:lnTo>
                  <a:lnTo>
                    <a:pt x="1506626" y="76200"/>
                  </a:lnTo>
                  <a:lnTo>
                    <a:pt x="1500314" y="73660"/>
                  </a:lnTo>
                  <a:lnTo>
                    <a:pt x="1447698" y="55880"/>
                  </a:lnTo>
                  <a:lnTo>
                    <a:pt x="1395361" y="35560"/>
                  </a:lnTo>
                  <a:lnTo>
                    <a:pt x="1342771" y="16510"/>
                  </a:lnTo>
                  <a:lnTo>
                    <a:pt x="1289418" y="1270"/>
                  </a:lnTo>
                  <a:lnTo>
                    <a:pt x="1270330" y="0"/>
                  </a:lnTo>
                  <a:lnTo>
                    <a:pt x="1252778" y="8890"/>
                  </a:lnTo>
                  <a:lnTo>
                    <a:pt x="1251661" y="10160"/>
                  </a:lnTo>
                  <a:lnTo>
                    <a:pt x="1238173" y="25400"/>
                  </a:lnTo>
                  <a:lnTo>
                    <a:pt x="1227937" y="41910"/>
                  </a:lnTo>
                  <a:lnTo>
                    <a:pt x="1208506" y="90170"/>
                  </a:lnTo>
                  <a:lnTo>
                    <a:pt x="1190675" y="138430"/>
                  </a:lnTo>
                  <a:lnTo>
                    <a:pt x="1156627" y="237490"/>
                  </a:lnTo>
                  <a:lnTo>
                    <a:pt x="1138809" y="285750"/>
                  </a:lnTo>
                  <a:lnTo>
                    <a:pt x="1087412" y="283210"/>
                  </a:lnTo>
                  <a:lnTo>
                    <a:pt x="1036193" y="284480"/>
                  </a:lnTo>
                  <a:lnTo>
                    <a:pt x="1019213" y="285750"/>
                  </a:lnTo>
                  <a:lnTo>
                    <a:pt x="985227" y="288290"/>
                  </a:lnTo>
                  <a:lnTo>
                    <a:pt x="934593" y="295910"/>
                  </a:lnTo>
                  <a:lnTo>
                    <a:pt x="884339" y="307340"/>
                  </a:lnTo>
                  <a:lnTo>
                    <a:pt x="861466" y="259080"/>
                  </a:lnTo>
                  <a:lnTo>
                    <a:pt x="816051" y="162560"/>
                  </a:lnTo>
                  <a:lnTo>
                    <a:pt x="793216" y="114300"/>
                  </a:lnTo>
                  <a:lnTo>
                    <a:pt x="770115" y="67310"/>
                  </a:lnTo>
                  <a:lnTo>
                    <a:pt x="761466" y="49530"/>
                  </a:lnTo>
                  <a:lnTo>
                    <a:pt x="746480" y="36830"/>
                  </a:lnTo>
                  <a:lnTo>
                    <a:pt x="728002" y="27940"/>
                  </a:lnTo>
                  <a:lnTo>
                    <a:pt x="708863" y="27940"/>
                  </a:lnTo>
                  <a:lnTo>
                    <a:pt x="707517" y="26670"/>
                  </a:lnTo>
                  <a:lnTo>
                    <a:pt x="704748" y="25400"/>
                  </a:lnTo>
                  <a:lnTo>
                    <a:pt x="703211" y="27940"/>
                  </a:lnTo>
                  <a:lnTo>
                    <a:pt x="696366" y="31750"/>
                  </a:lnTo>
                  <a:lnTo>
                    <a:pt x="688390" y="34290"/>
                  </a:lnTo>
                  <a:lnTo>
                    <a:pt x="683590" y="36830"/>
                  </a:lnTo>
                  <a:lnTo>
                    <a:pt x="681202" y="38100"/>
                  </a:lnTo>
                  <a:lnTo>
                    <a:pt x="630631" y="62230"/>
                  </a:lnTo>
                  <a:lnTo>
                    <a:pt x="578904" y="86360"/>
                  </a:lnTo>
                  <a:lnTo>
                    <a:pt x="527786" y="109220"/>
                  </a:lnTo>
                  <a:lnTo>
                    <a:pt x="478967" y="137160"/>
                  </a:lnTo>
                  <a:lnTo>
                    <a:pt x="478790" y="137160"/>
                  </a:lnTo>
                  <a:lnTo>
                    <a:pt x="464019" y="146050"/>
                  </a:lnTo>
                  <a:lnTo>
                    <a:pt x="459270" y="166370"/>
                  </a:lnTo>
                  <a:lnTo>
                    <a:pt x="461137" y="189230"/>
                  </a:lnTo>
                  <a:lnTo>
                    <a:pt x="466267" y="208280"/>
                  </a:lnTo>
                  <a:lnTo>
                    <a:pt x="487730" y="259080"/>
                  </a:lnTo>
                  <a:lnTo>
                    <a:pt x="511213" y="309880"/>
                  </a:lnTo>
                  <a:lnTo>
                    <a:pt x="560171" y="410210"/>
                  </a:lnTo>
                  <a:lnTo>
                    <a:pt x="583603" y="461010"/>
                  </a:lnTo>
                  <a:lnTo>
                    <a:pt x="547319" y="494030"/>
                  </a:lnTo>
                  <a:lnTo>
                    <a:pt x="513232" y="528320"/>
                  </a:lnTo>
                  <a:lnTo>
                    <a:pt x="481393" y="565150"/>
                  </a:lnTo>
                  <a:lnTo>
                    <a:pt x="451840" y="603250"/>
                  </a:lnTo>
                  <a:lnTo>
                    <a:pt x="424586" y="643890"/>
                  </a:lnTo>
                  <a:lnTo>
                    <a:pt x="380365" y="628650"/>
                  </a:lnTo>
                  <a:lnTo>
                    <a:pt x="336169" y="612140"/>
                  </a:lnTo>
                  <a:lnTo>
                    <a:pt x="291973" y="596900"/>
                  </a:lnTo>
                  <a:lnTo>
                    <a:pt x="247777" y="580390"/>
                  </a:lnTo>
                  <a:lnTo>
                    <a:pt x="159219" y="549910"/>
                  </a:lnTo>
                  <a:lnTo>
                    <a:pt x="145872" y="543560"/>
                  </a:lnTo>
                  <a:lnTo>
                    <a:pt x="131229" y="543560"/>
                  </a:lnTo>
                  <a:lnTo>
                    <a:pt x="116586" y="546100"/>
                  </a:lnTo>
                  <a:lnTo>
                    <a:pt x="103225" y="552450"/>
                  </a:lnTo>
                  <a:lnTo>
                    <a:pt x="99047" y="556260"/>
                  </a:lnTo>
                  <a:lnTo>
                    <a:pt x="88595" y="565150"/>
                  </a:lnTo>
                  <a:lnTo>
                    <a:pt x="85737" y="567690"/>
                  </a:lnTo>
                  <a:lnTo>
                    <a:pt x="69507" y="614680"/>
                  </a:lnTo>
                  <a:lnTo>
                    <a:pt x="51765" y="661670"/>
                  </a:lnTo>
                  <a:lnTo>
                    <a:pt x="33921" y="708660"/>
                  </a:lnTo>
                  <a:lnTo>
                    <a:pt x="17449" y="755650"/>
                  </a:lnTo>
                  <a:lnTo>
                    <a:pt x="3771" y="803910"/>
                  </a:lnTo>
                  <a:lnTo>
                    <a:pt x="0" y="821690"/>
                  </a:lnTo>
                  <a:lnTo>
                    <a:pt x="10833" y="839470"/>
                  </a:lnTo>
                  <a:lnTo>
                    <a:pt x="45212" y="864870"/>
                  </a:lnTo>
                  <a:lnTo>
                    <a:pt x="88798" y="882650"/>
                  </a:lnTo>
                  <a:lnTo>
                    <a:pt x="178409" y="915670"/>
                  </a:lnTo>
                  <a:lnTo>
                    <a:pt x="268833" y="946150"/>
                  </a:lnTo>
                  <a:lnTo>
                    <a:pt x="313461" y="962660"/>
                  </a:lnTo>
                  <a:lnTo>
                    <a:pt x="309702" y="1010920"/>
                  </a:lnTo>
                  <a:lnTo>
                    <a:pt x="308965" y="1052830"/>
                  </a:lnTo>
                  <a:lnTo>
                    <a:pt x="321068" y="1052830"/>
                  </a:lnTo>
                  <a:lnTo>
                    <a:pt x="321030" y="1050290"/>
                  </a:lnTo>
                  <a:lnTo>
                    <a:pt x="322199" y="1008380"/>
                  </a:lnTo>
                  <a:lnTo>
                    <a:pt x="325742" y="958850"/>
                  </a:lnTo>
                  <a:lnTo>
                    <a:pt x="284035" y="939800"/>
                  </a:lnTo>
                  <a:lnTo>
                    <a:pt x="238404" y="922020"/>
                  </a:lnTo>
                  <a:lnTo>
                    <a:pt x="49085" y="857250"/>
                  </a:lnTo>
                  <a:lnTo>
                    <a:pt x="38608" y="849630"/>
                  </a:lnTo>
                  <a:lnTo>
                    <a:pt x="28473" y="842010"/>
                  </a:lnTo>
                  <a:lnTo>
                    <a:pt x="19354" y="833120"/>
                  </a:lnTo>
                  <a:lnTo>
                    <a:pt x="11938" y="822960"/>
                  </a:lnTo>
                  <a:lnTo>
                    <a:pt x="8216" y="816610"/>
                  </a:lnTo>
                  <a:lnTo>
                    <a:pt x="11023" y="812800"/>
                  </a:lnTo>
                  <a:lnTo>
                    <a:pt x="11099" y="806450"/>
                  </a:lnTo>
                  <a:lnTo>
                    <a:pt x="30530" y="760730"/>
                  </a:lnTo>
                  <a:lnTo>
                    <a:pt x="48260" y="713740"/>
                  </a:lnTo>
                  <a:lnTo>
                    <a:pt x="64744" y="665480"/>
                  </a:lnTo>
                  <a:lnTo>
                    <a:pt x="80467" y="618490"/>
                  </a:lnTo>
                  <a:lnTo>
                    <a:pt x="95885" y="571500"/>
                  </a:lnTo>
                  <a:lnTo>
                    <a:pt x="107276" y="561340"/>
                  </a:lnTo>
                  <a:lnTo>
                    <a:pt x="121970" y="554990"/>
                  </a:lnTo>
                  <a:lnTo>
                    <a:pt x="137477" y="552450"/>
                  </a:lnTo>
                  <a:lnTo>
                    <a:pt x="151282" y="557530"/>
                  </a:lnTo>
                  <a:lnTo>
                    <a:pt x="154444" y="560070"/>
                  </a:lnTo>
                  <a:lnTo>
                    <a:pt x="156413" y="563880"/>
                  </a:lnTo>
                  <a:lnTo>
                    <a:pt x="159689" y="570230"/>
                  </a:lnTo>
                  <a:lnTo>
                    <a:pt x="164338" y="563880"/>
                  </a:lnTo>
                  <a:lnTo>
                    <a:pt x="389648" y="643890"/>
                  </a:lnTo>
                  <a:lnTo>
                    <a:pt x="425411" y="656590"/>
                  </a:lnTo>
                  <a:lnTo>
                    <a:pt x="428726" y="657860"/>
                  </a:lnTo>
                  <a:lnTo>
                    <a:pt x="430720" y="656590"/>
                  </a:lnTo>
                  <a:lnTo>
                    <a:pt x="459892" y="612140"/>
                  </a:lnTo>
                  <a:lnTo>
                    <a:pt x="490105" y="572770"/>
                  </a:lnTo>
                  <a:lnTo>
                    <a:pt x="522744" y="535940"/>
                  </a:lnTo>
                  <a:lnTo>
                    <a:pt x="557771" y="500380"/>
                  </a:lnTo>
                  <a:lnTo>
                    <a:pt x="595122" y="467360"/>
                  </a:lnTo>
                  <a:lnTo>
                    <a:pt x="597928" y="464820"/>
                  </a:lnTo>
                  <a:lnTo>
                    <a:pt x="597166" y="462280"/>
                  </a:lnTo>
                  <a:lnTo>
                    <a:pt x="596061" y="459740"/>
                  </a:lnTo>
                  <a:lnTo>
                    <a:pt x="575805" y="417830"/>
                  </a:lnTo>
                  <a:lnTo>
                    <a:pt x="555802" y="374650"/>
                  </a:lnTo>
                  <a:lnTo>
                    <a:pt x="535876" y="332740"/>
                  </a:lnTo>
                  <a:lnTo>
                    <a:pt x="515823" y="289560"/>
                  </a:lnTo>
                  <a:lnTo>
                    <a:pt x="495465" y="247650"/>
                  </a:lnTo>
                  <a:lnTo>
                    <a:pt x="474611" y="205740"/>
                  </a:lnTo>
                  <a:lnTo>
                    <a:pt x="471030" y="189230"/>
                  </a:lnTo>
                  <a:lnTo>
                    <a:pt x="469785" y="172720"/>
                  </a:lnTo>
                  <a:lnTo>
                    <a:pt x="472973" y="156210"/>
                  </a:lnTo>
                  <a:lnTo>
                    <a:pt x="482663" y="143510"/>
                  </a:lnTo>
                  <a:lnTo>
                    <a:pt x="528967" y="124460"/>
                  </a:lnTo>
                  <a:lnTo>
                    <a:pt x="574941" y="104140"/>
                  </a:lnTo>
                  <a:lnTo>
                    <a:pt x="709828" y="36830"/>
                  </a:lnTo>
                  <a:lnTo>
                    <a:pt x="726503" y="38100"/>
                  </a:lnTo>
                  <a:lnTo>
                    <a:pt x="742734" y="45720"/>
                  </a:lnTo>
                  <a:lnTo>
                    <a:pt x="754710" y="58420"/>
                  </a:lnTo>
                  <a:lnTo>
                    <a:pt x="758647" y="73660"/>
                  </a:lnTo>
                  <a:lnTo>
                    <a:pt x="758151" y="77470"/>
                  </a:lnTo>
                  <a:lnTo>
                    <a:pt x="759980" y="80010"/>
                  </a:lnTo>
                  <a:lnTo>
                    <a:pt x="763536" y="80010"/>
                  </a:lnTo>
                  <a:lnTo>
                    <a:pt x="830922" y="222250"/>
                  </a:lnTo>
                  <a:lnTo>
                    <a:pt x="853414" y="269240"/>
                  </a:lnTo>
                  <a:lnTo>
                    <a:pt x="871194" y="307340"/>
                  </a:lnTo>
                  <a:lnTo>
                    <a:pt x="875944" y="317500"/>
                  </a:lnTo>
                  <a:lnTo>
                    <a:pt x="877417" y="320040"/>
                  </a:lnTo>
                  <a:lnTo>
                    <a:pt x="882611" y="320040"/>
                  </a:lnTo>
                  <a:lnTo>
                    <a:pt x="935177" y="307340"/>
                  </a:lnTo>
                  <a:lnTo>
                    <a:pt x="988923" y="300990"/>
                  </a:lnTo>
                  <a:lnTo>
                    <a:pt x="1042962" y="297180"/>
                  </a:lnTo>
                  <a:lnTo>
                    <a:pt x="1148334" y="294640"/>
                  </a:lnTo>
                  <a:lnTo>
                    <a:pt x="1165961" y="243840"/>
                  </a:lnTo>
                  <a:lnTo>
                    <a:pt x="1202080" y="144780"/>
                  </a:lnTo>
                  <a:lnTo>
                    <a:pt x="1219530" y="95250"/>
                  </a:lnTo>
                  <a:lnTo>
                    <a:pt x="1235862" y="45720"/>
                  </a:lnTo>
                  <a:lnTo>
                    <a:pt x="1246111" y="31750"/>
                  </a:lnTo>
                  <a:lnTo>
                    <a:pt x="1257858" y="19050"/>
                  </a:lnTo>
                  <a:lnTo>
                    <a:pt x="1271905" y="10160"/>
                  </a:lnTo>
                  <a:lnTo>
                    <a:pt x="1289062" y="10160"/>
                  </a:lnTo>
                  <a:lnTo>
                    <a:pt x="1381137" y="45720"/>
                  </a:lnTo>
                  <a:lnTo>
                    <a:pt x="1428229" y="62230"/>
                  </a:lnTo>
                  <a:lnTo>
                    <a:pt x="1521815" y="92710"/>
                  </a:lnTo>
                  <a:lnTo>
                    <a:pt x="1531150" y="104140"/>
                  </a:lnTo>
                  <a:lnTo>
                    <a:pt x="1537931" y="119380"/>
                  </a:lnTo>
                  <a:lnTo>
                    <a:pt x="1540141" y="134620"/>
                  </a:lnTo>
                  <a:lnTo>
                    <a:pt x="1535709" y="148590"/>
                  </a:lnTo>
                  <a:lnTo>
                    <a:pt x="1533283" y="151130"/>
                  </a:lnTo>
                  <a:lnTo>
                    <a:pt x="1523149" y="157480"/>
                  </a:lnTo>
                  <a:lnTo>
                    <a:pt x="1529105" y="161290"/>
                  </a:lnTo>
                  <a:lnTo>
                    <a:pt x="1512900" y="207010"/>
                  </a:lnTo>
                  <a:lnTo>
                    <a:pt x="1448015" y="388620"/>
                  </a:lnTo>
                  <a:lnTo>
                    <a:pt x="1446822" y="392430"/>
                  </a:lnTo>
                  <a:lnTo>
                    <a:pt x="1448676" y="393700"/>
                  </a:lnTo>
                  <a:lnTo>
                    <a:pt x="1450746" y="394970"/>
                  </a:lnTo>
                  <a:lnTo>
                    <a:pt x="1490332" y="420370"/>
                  </a:lnTo>
                  <a:lnTo>
                    <a:pt x="1528203" y="447040"/>
                  </a:lnTo>
                  <a:lnTo>
                    <a:pt x="1564309" y="476250"/>
                  </a:lnTo>
                  <a:lnTo>
                    <a:pt x="1598625" y="506730"/>
                  </a:lnTo>
                  <a:lnTo>
                    <a:pt x="1631099" y="539750"/>
                  </a:lnTo>
                  <a:lnTo>
                    <a:pt x="1661693" y="575310"/>
                  </a:lnTo>
                  <a:lnTo>
                    <a:pt x="1663827" y="577850"/>
                  </a:lnTo>
                  <a:lnTo>
                    <a:pt x="1666582" y="577850"/>
                  </a:lnTo>
                  <a:lnTo>
                    <a:pt x="1668614" y="576580"/>
                  </a:lnTo>
                  <a:lnTo>
                    <a:pt x="1844725" y="495300"/>
                  </a:lnTo>
                  <a:lnTo>
                    <a:pt x="1887067" y="472440"/>
                  </a:lnTo>
                  <a:lnTo>
                    <a:pt x="1903730" y="468630"/>
                  </a:lnTo>
                  <a:lnTo>
                    <a:pt x="1920113" y="468630"/>
                  </a:lnTo>
                  <a:lnTo>
                    <a:pt x="1935607" y="471170"/>
                  </a:lnTo>
                  <a:lnTo>
                    <a:pt x="1949615" y="480060"/>
                  </a:lnTo>
                  <a:lnTo>
                    <a:pt x="1968296" y="527050"/>
                  </a:lnTo>
                  <a:lnTo>
                    <a:pt x="1989074" y="572770"/>
                  </a:lnTo>
                  <a:lnTo>
                    <a:pt x="2011172" y="618490"/>
                  </a:lnTo>
                  <a:lnTo>
                    <a:pt x="2033790" y="662940"/>
                  </a:lnTo>
                  <a:lnTo>
                    <a:pt x="2056155" y="707390"/>
                  </a:lnTo>
                  <a:lnTo>
                    <a:pt x="2054377" y="723900"/>
                  </a:lnTo>
                  <a:lnTo>
                    <a:pt x="2046986" y="740410"/>
                  </a:lnTo>
                  <a:lnTo>
                    <a:pt x="2034819" y="751840"/>
                  </a:lnTo>
                  <a:lnTo>
                    <a:pt x="2018779" y="755650"/>
                  </a:lnTo>
                  <a:lnTo>
                    <a:pt x="2015553" y="755650"/>
                  </a:lnTo>
                  <a:lnTo>
                    <a:pt x="2012226" y="756920"/>
                  </a:lnTo>
                  <a:lnTo>
                    <a:pt x="2012746" y="760730"/>
                  </a:lnTo>
                  <a:lnTo>
                    <a:pt x="1966099" y="782320"/>
                  </a:lnTo>
                  <a:lnTo>
                    <a:pt x="1926767" y="801370"/>
                  </a:lnTo>
                  <a:lnTo>
                    <a:pt x="1867852" y="828040"/>
                  </a:lnTo>
                  <a:lnTo>
                    <a:pt x="1831416" y="845820"/>
                  </a:lnTo>
                  <a:lnTo>
                    <a:pt x="1807768" y="876300"/>
                  </a:lnTo>
                  <a:lnTo>
                    <a:pt x="1808784" y="886460"/>
                  </a:lnTo>
                  <a:lnTo>
                    <a:pt x="1811426" y="897890"/>
                  </a:lnTo>
                  <a:lnTo>
                    <a:pt x="1815109" y="913130"/>
                  </a:lnTo>
                  <a:lnTo>
                    <a:pt x="1819300" y="932180"/>
                  </a:lnTo>
                  <a:lnTo>
                    <a:pt x="1823389" y="953770"/>
                  </a:lnTo>
                  <a:lnTo>
                    <a:pt x="1826831" y="981710"/>
                  </a:lnTo>
                  <a:lnTo>
                    <a:pt x="1829041" y="1014730"/>
                  </a:lnTo>
                  <a:lnTo>
                    <a:pt x="1829460" y="1052830"/>
                  </a:lnTo>
                  <a:lnTo>
                    <a:pt x="1840826" y="1052830"/>
                  </a:lnTo>
                  <a:lnTo>
                    <a:pt x="1839531" y="1004570"/>
                  </a:lnTo>
                  <a:lnTo>
                    <a:pt x="1835416" y="958850"/>
                  </a:lnTo>
                  <a:lnTo>
                    <a:pt x="1828495" y="911860"/>
                  </a:lnTo>
                  <a:lnTo>
                    <a:pt x="1818792" y="866140"/>
                  </a:lnTo>
                  <a:lnTo>
                    <a:pt x="1860181" y="845820"/>
                  </a:lnTo>
                  <a:lnTo>
                    <a:pt x="1943150" y="806450"/>
                  </a:lnTo>
                  <a:lnTo>
                    <a:pt x="1984565" y="787400"/>
                  </a:lnTo>
                  <a:lnTo>
                    <a:pt x="2025815" y="767080"/>
                  </a:lnTo>
                  <a:lnTo>
                    <a:pt x="2043112" y="758190"/>
                  </a:lnTo>
                  <a:lnTo>
                    <a:pt x="2056472" y="744220"/>
                  </a:lnTo>
                  <a:lnTo>
                    <a:pt x="2064258" y="725170"/>
                  </a:lnTo>
                  <a:lnTo>
                    <a:pt x="2064816" y="706120"/>
                  </a:lnTo>
                  <a:lnTo>
                    <a:pt x="2066442" y="704850"/>
                  </a:lnTo>
                  <a:lnTo>
                    <a:pt x="2067039" y="702310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5716135"/>
              <a:ext cx="2068830" cy="1750695"/>
            </a:xfrm>
            <a:custGeom>
              <a:avLst/>
              <a:gdLst/>
              <a:ahLst/>
              <a:cxnLst/>
              <a:rect l="l" t="t" r="r" b="b"/>
              <a:pathLst>
                <a:path w="2068830" h="1750695">
                  <a:moveTo>
                    <a:pt x="1591494" y="1750391"/>
                  </a:moveTo>
                  <a:lnTo>
                    <a:pt x="1599476" y="1748594"/>
                  </a:lnTo>
                  <a:lnTo>
                    <a:pt x="1599476" y="1394679"/>
                  </a:lnTo>
                  <a:lnTo>
                    <a:pt x="1847987" y="1394679"/>
                  </a:lnTo>
                  <a:lnTo>
                    <a:pt x="1849298" y="1394016"/>
                  </a:lnTo>
                  <a:lnTo>
                    <a:pt x="1850240" y="1393059"/>
                  </a:lnTo>
                  <a:lnTo>
                    <a:pt x="1898438" y="1391979"/>
                  </a:lnTo>
                  <a:lnTo>
                    <a:pt x="1945963" y="1380068"/>
                  </a:lnTo>
                  <a:lnTo>
                    <a:pt x="1989455" y="1358107"/>
                  </a:lnTo>
                  <a:lnTo>
                    <a:pt x="2025557" y="1326875"/>
                  </a:lnTo>
                  <a:lnTo>
                    <a:pt x="2050909" y="1287152"/>
                  </a:lnTo>
                  <a:lnTo>
                    <a:pt x="2062154" y="1239717"/>
                  </a:lnTo>
                  <a:lnTo>
                    <a:pt x="2063999" y="1189276"/>
                  </a:lnTo>
                  <a:lnTo>
                    <a:pt x="2065492" y="1138752"/>
                  </a:lnTo>
                  <a:lnTo>
                    <a:pt x="2066661" y="1088153"/>
                  </a:lnTo>
                  <a:lnTo>
                    <a:pt x="2067539" y="1037486"/>
                  </a:lnTo>
                  <a:lnTo>
                    <a:pt x="2068154" y="986757"/>
                  </a:lnTo>
                  <a:lnTo>
                    <a:pt x="2068538" y="935974"/>
                  </a:lnTo>
                  <a:lnTo>
                    <a:pt x="2068609" y="783373"/>
                  </a:lnTo>
                  <a:lnTo>
                    <a:pt x="2068373" y="732445"/>
                  </a:lnTo>
                  <a:lnTo>
                    <a:pt x="2068058" y="681499"/>
                  </a:lnTo>
                  <a:lnTo>
                    <a:pt x="2066945" y="528622"/>
                  </a:lnTo>
                  <a:lnTo>
                    <a:pt x="2066619" y="477673"/>
                  </a:lnTo>
                  <a:lnTo>
                    <a:pt x="2066368" y="426742"/>
                  </a:lnTo>
                  <a:lnTo>
                    <a:pt x="2066220" y="375836"/>
                  </a:lnTo>
                  <a:lnTo>
                    <a:pt x="2066206" y="324961"/>
                  </a:lnTo>
                  <a:lnTo>
                    <a:pt x="2066358" y="274124"/>
                  </a:lnTo>
                  <a:lnTo>
                    <a:pt x="2066705" y="223334"/>
                  </a:lnTo>
                  <a:lnTo>
                    <a:pt x="2067279" y="172596"/>
                  </a:lnTo>
                  <a:lnTo>
                    <a:pt x="2062144" y="127332"/>
                  </a:lnTo>
                  <a:lnTo>
                    <a:pt x="2043899" y="88220"/>
                  </a:lnTo>
                  <a:lnTo>
                    <a:pt x="2015191" y="55781"/>
                  </a:lnTo>
                  <a:lnTo>
                    <a:pt x="1978669" y="30538"/>
                  </a:lnTo>
                  <a:lnTo>
                    <a:pt x="1936983" y="13015"/>
                  </a:lnTo>
                  <a:lnTo>
                    <a:pt x="1892780" y="3733"/>
                  </a:lnTo>
                  <a:lnTo>
                    <a:pt x="988199" y="0"/>
                  </a:lnTo>
                  <a:lnTo>
                    <a:pt x="26454" y="3098"/>
                  </a:lnTo>
                  <a:lnTo>
                    <a:pt x="0" y="3705"/>
                  </a:lnTo>
                  <a:lnTo>
                    <a:pt x="0" y="1392288"/>
                  </a:lnTo>
                  <a:lnTo>
                    <a:pt x="26822" y="1392897"/>
                  </a:lnTo>
                  <a:lnTo>
                    <a:pt x="32769" y="1393458"/>
                  </a:lnTo>
                  <a:lnTo>
                    <a:pt x="49606" y="1393931"/>
                  </a:lnTo>
                  <a:lnTo>
                    <a:pt x="73378" y="1394278"/>
                  </a:lnTo>
                  <a:lnTo>
                    <a:pt x="1276616" y="1394278"/>
                  </a:lnTo>
                  <a:lnTo>
                    <a:pt x="1356642" y="1394499"/>
                  </a:lnTo>
                  <a:lnTo>
                    <a:pt x="1362777" y="1394679"/>
                  </a:lnTo>
                  <a:lnTo>
                    <a:pt x="1588328" y="1745501"/>
                  </a:lnTo>
                  <a:lnTo>
                    <a:pt x="1591494" y="1750391"/>
                  </a:lnTo>
                  <a:close/>
                </a:path>
                <a:path w="2068830" h="1750695">
                  <a:moveTo>
                    <a:pt x="396196" y="1395295"/>
                  </a:moveTo>
                  <a:lnTo>
                    <a:pt x="1276616" y="1394278"/>
                  </a:lnTo>
                  <a:lnTo>
                    <a:pt x="73378" y="1394278"/>
                  </a:lnTo>
                  <a:lnTo>
                    <a:pt x="396196" y="1395295"/>
                  </a:lnTo>
                  <a:close/>
                </a:path>
              </a:pathLst>
            </a:custGeom>
            <a:solidFill>
              <a:srgbClr val="FDC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542" y="6337915"/>
              <a:ext cx="128776" cy="1255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58625" y="6337915"/>
              <a:ext cx="128905" cy="125730"/>
            </a:xfrm>
            <a:custGeom>
              <a:avLst/>
              <a:gdLst/>
              <a:ahLst/>
              <a:cxnLst/>
              <a:rect l="l" t="t" r="r" b="b"/>
              <a:pathLst>
                <a:path w="128905" h="125729">
                  <a:moveTo>
                    <a:pt x="64714" y="125549"/>
                  </a:moveTo>
                  <a:lnTo>
                    <a:pt x="95216" y="118423"/>
                  </a:lnTo>
                  <a:lnTo>
                    <a:pt x="118839" y="97284"/>
                  </a:lnTo>
                  <a:lnTo>
                    <a:pt x="128776" y="62197"/>
                  </a:lnTo>
                  <a:lnTo>
                    <a:pt x="117999" y="27643"/>
                  </a:lnTo>
                  <a:lnTo>
                    <a:pt x="94401" y="6910"/>
                  </a:lnTo>
                  <a:lnTo>
                    <a:pt x="64393" y="0"/>
                  </a:lnTo>
                  <a:lnTo>
                    <a:pt x="34384" y="6910"/>
                  </a:lnTo>
                  <a:lnTo>
                    <a:pt x="10783" y="27643"/>
                  </a:lnTo>
                  <a:lnTo>
                    <a:pt x="0" y="62197"/>
                  </a:lnTo>
                  <a:lnTo>
                    <a:pt x="10298" y="97501"/>
                  </a:lnTo>
                  <a:lnTo>
                    <a:pt x="34139" y="118597"/>
                  </a:lnTo>
                  <a:lnTo>
                    <a:pt x="64714" y="125549"/>
                  </a:lnTo>
                  <a:close/>
                </a:path>
              </a:pathLst>
            </a:custGeom>
            <a:solidFill>
              <a:srgbClr val="EC5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940" y="6337915"/>
              <a:ext cx="128717" cy="1255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5716142"/>
              <a:ext cx="2068830" cy="1750695"/>
            </a:xfrm>
            <a:custGeom>
              <a:avLst/>
              <a:gdLst/>
              <a:ahLst/>
              <a:cxnLst/>
              <a:rect l="l" t="t" r="r" b="b"/>
              <a:pathLst>
                <a:path w="2068830" h="1750695">
                  <a:moveTo>
                    <a:pt x="1387398" y="683971"/>
                  </a:moveTo>
                  <a:lnTo>
                    <a:pt x="1376616" y="649427"/>
                  </a:lnTo>
                  <a:lnTo>
                    <a:pt x="1375460" y="648423"/>
                  </a:lnTo>
                  <a:lnTo>
                    <a:pt x="1375460" y="683971"/>
                  </a:lnTo>
                  <a:lnTo>
                    <a:pt x="1363510" y="716432"/>
                  </a:lnTo>
                  <a:lnTo>
                    <a:pt x="1338008" y="732663"/>
                  </a:lnTo>
                  <a:lnTo>
                    <a:pt x="1307998" y="732663"/>
                  </a:lnTo>
                  <a:lnTo>
                    <a:pt x="1282509" y="716432"/>
                  </a:lnTo>
                  <a:lnTo>
                    <a:pt x="1270546" y="683971"/>
                  </a:lnTo>
                  <a:lnTo>
                    <a:pt x="1282128" y="650862"/>
                  </a:lnTo>
                  <a:lnTo>
                    <a:pt x="1307973" y="634377"/>
                  </a:lnTo>
                  <a:lnTo>
                    <a:pt x="1338529" y="634466"/>
                  </a:lnTo>
                  <a:lnTo>
                    <a:pt x="1364221" y="651027"/>
                  </a:lnTo>
                  <a:lnTo>
                    <a:pt x="1375460" y="683971"/>
                  </a:lnTo>
                  <a:lnTo>
                    <a:pt x="1375460" y="648423"/>
                  </a:lnTo>
                  <a:lnTo>
                    <a:pt x="1353019" y="628688"/>
                  </a:lnTo>
                  <a:lnTo>
                    <a:pt x="1323009" y="621779"/>
                  </a:lnTo>
                  <a:lnTo>
                    <a:pt x="1292999" y="628688"/>
                  </a:lnTo>
                  <a:lnTo>
                    <a:pt x="1286522" y="634377"/>
                  </a:lnTo>
                  <a:lnTo>
                    <a:pt x="1269403" y="649427"/>
                  </a:lnTo>
                  <a:lnTo>
                    <a:pt x="1258620" y="683971"/>
                  </a:lnTo>
                  <a:lnTo>
                    <a:pt x="1268907" y="719277"/>
                  </a:lnTo>
                  <a:lnTo>
                    <a:pt x="1284033" y="732663"/>
                  </a:lnTo>
                  <a:lnTo>
                    <a:pt x="1292745" y="740371"/>
                  </a:lnTo>
                  <a:lnTo>
                    <a:pt x="1323327" y="747331"/>
                  </a:lnTo>
                  <a:lnTo>
                    <a:pt x="1353832" y="740206"/>
                  </a:lnTo>
                  <a:lnTo>
                    <a:pt x="1377454" y="719074"/>
                  </a:lnTo>
                  <a:lnTo>
                    <a:pt x="1387398" y="683971"/>
                  </a:lnTo>
                  <a:close/>
                </a:path>
                <a:path w="2068830" h="1750695">
                  <a:moveTo>
                    <a:pt x="2068601" y="783374"/>
                  </a:moveTo>
                  <a:lnTo>
                    <a:pt x="2068372" y="732447"/>
                  </a:lnTo>
                  <a:lnTo>
                    <a:pt x="2068055" y="681494"/>
                  </a:lnTo>
                  <a:lnTo>
                    <a:pt x="2066886" y="518591"/>
                  </a:lnTo>
                  <a:lnTo>
                    <a:pt x="2066569" y="467652"/>
                  </a:lnTo>
                  <a:lnTo>
                    <a:pt x="2066366" y="426732"/>
                  </a:lnTo>
                  <a:lnTo>
                    <a:pt x="2066340" y="416725"/>
                  </a:lnTo>
                  <a:lnTo>
                    <a:pt x="2066239" y="314871"/>
                  </a:lnTo>
                  <a:lnTo>
                    <a:pt x="2066353" y="274116"/>
                  </a:lnTo>
                  <a:lnTo>
                    <a:pt x="2066696" y="223329"/>
                  </a:lnTo>
                  <a:lnTo>
                    <a:pt x="2067267" y="172593"/>
                  </a:lnTo>
                  <a:lnTo>
                    <a:pt x="2062149" y="127342"/>
                  </a:lnTo>
                  <a:lnTo>
                    <a:pt x="2043899" y="88226"/>
                  </a:lnTo>
                  <a:lnTo>
                    <a:pt x="2015185" y="55778"/>
                  </a:lnTo>
                  <a:lnTo>
                    <a:pt x="1978660" y="30518"/>
                  </a:lnTo>
                  <a:lnTo>
                    <a:pt x="1936965" y="12992"/>
                  </a:lnTo>
                  <a:lnTo>
                    <a:pt x="1892769" y="3721"/>
                  </a:lnTo>
                  <a:lnTo>
                    <a:pt x="988199" y="0"/>
                  </a:lnTo>
                  <a:lnTo>
                    <a:pt x="26454" y="3098"/>
                  </a:lnTo>
                  <a:lnTo>
                    <a:pt x="0" y="3708"/>
                  </a:lnTo>
                  <a:lnTo>
                    <a:pt x="0" y="10426"/>
                  </a:lnTo>
                  <a:lnTo>
                    <a:pt x="0" y="11023"/>
                  </a:lnTo>
                  <a:lnTo>
                    <a:pt x="0" y="13614"/>
                  </a:lnTo>
                  <a:lnTo>
                    <a:pt x="26098" y="11023"/>
                  </a:lnTo>
                  <a:lnTo>
                    <a:pt x="1039393" y="15138"/>
                  </a:lnTo>
                  <a:lnTo>
                    <a:pt x="1849958" y="10426"/>
                  </a:lnTo>
                  <a:lnTo>
                    <a:pt x="1895436" y="15621"/>
                  </a:lnTo>
                  <a:lnTo>
                    <a:pt x="1941817" y="28308"/>
                  </a:lnTo>
                  <a:lnTo>
                    <a:pt x="1985010" y="48920"/>
                  </a:lnTo>
                  <a:lnTo>
                    <a:pt x="2020951" y="77825"/>
                  </a:lnTo>
                  <a:lnTo>
                    <a:pt x="2045538" y="115443"/>
                  </a:lnTo>
                  <a:lnTo>
                    <a:pt x="2054694" y="162153"/>
                  </a:lnTo>
                  <a:lnTo>
                    <a:pt x="2054974" y="213042"/>
                  </a:lnTo>
                  <a:lnTo>
                    <a:pt x="2055139" y="263956"/>
                  </a:lnTo>
                  <a:lnTo>
                    <a:pt x="2055037" y="467652"/>
                  </a:lnTo>
                  <a:lnTo>
                    <a:pt x="2054860" y="528612"/>
                  </a:lnTo>
                  <a:lnTo>
                    <a:pt x="2054555" y="620483"/>
                  </a:lnTo>
                  <a:lnTo>
                    <a:pt x="2054263" y="722363"/>
                  </a:lnTo>
                  <a:lnTo>
                    <a:pt x="2054148" y="783374"/>
                  </a:lnTo>
                  <a:lnTo>
                    <a:pt x="2054263" y="935977"/>
                  </a:lnTo>
                  <a:lnTo>
                    <a:pt x="2054415" y="976972"/>
                  </a:lnTo>
                  <a:lnTo>
                    <a:pt x="2054720" y="1027861"/>
                  </a:lnTo>
                  <a:lnTo>
                    <a:pt x="2055152" y="1078750"/>
                  </a:lnTo>
                  <a:lnTo>
                    <a:pt x="2055710" y="1129614"/>
                  </a:lnTo>
                  <a:lnTo>
                    <a:pt x="2056434" y="1180477"/>
                  </a:lnTo>
                  <a:lnTo>
                    <a:pt x="2057311" y="1231303"/>
                  </a:lnTo>
                  <a:lnTo>
                    <a:pt x="2043811" y="1279436"/>
                  </a:lnTo>
                  <a:lnTo>
                    <a:pt x="2018296" y="1317955"/>
                  </a:lnTo>
                  <a:lnTo>
                    <a:pt x="1983270" y="1347216"/>
                  </a:lnTo>
                  <a:lnTo>
                    <a:pt x="1941245" y="1367536"/>
                  </a:lnTo>
                  <a:lnTo>
                    <a:pt x="1894713" y="1379270"/>
                  </a:lnTo>
                  <a:lnTo>
                    <a:pt x="1846199" y="1382750"/>
                  </a:lnTo>
                  <a:lnTo>
                    <a:pt x="1593507" y="1382750"/>
                  </a:lnTo>
                  <a:lnTo>
                    <a:pt x="1591462" y="1382788"/>
                  </a:lnTo>
                  <a:lnTo>
                    <a:pt x="1587144" y="1452372"/>
                  </a:lnTo>
                  <a:lnTo>
                    <a:pt x="1587131" y="1517688"/>
                  </a:lnTo>
                  <a:lnTo>
                    <a:pt x="1587436" y="1594027"/>
                  </a:lnTo>
                  <a:lnTo>
                    <a:pt x="1587728" y="1654225"/>
                  </a:lnTo>
                  <a:lnTo>
                    <a:pt x="1587855" y="1702523"/>
                  </a:lnTo>
                  <a:lnTo>
                    <a:pt x="1587550" y="1722247"/>
                  </a:lnTo>
                  <a:lnTo>
                    <a:pt x="1559725" y="1679994"/>
                  </a:lnTo>
                  <a:lnTo>
                    <a:pt x="1532318" y="1637169"/>
                  </a:lnTo>
                  <a:lnTo>
                    <a:pt x="1478051" y="1550847"/>
                  </a:lnTo>
                  <a:lnTo>
                    <a:pt x="1450771" y="1507871"/>
                  </a:lnTo>
                  <a:lnTo>
                    <a:pt x="1423136" y="1465364"/>
                  </a:lnTo>
                  <a:lnTo>
                    <a:pt x="1394942" y="1423568"/>
                  </a:lnTo>
                  <a:lnTo>
                    <a:pt x="1365999" y="1382750"/>
                  </a:lnTo>
                  <a:lnTo>
                    <a:pt x="1050607" y="1382776"/>
                  </a:lnTo>
                  <a:lnTo>
                    <a:pt x="331406" y="1382636"/>
                  </a:lnTo>
                  <a:lnTo>
                    <a:pt x="74396" y="1382814"/>
                  </a:lnTo>
                  <a:lnTo>
                    <a:pt x="35547" y="1382953"/>
                  </a:lnTo>
                  <a:lnTo>
                    <a:pt x="29730" y="1383042"/>
                  </a:lnTo>
                  <a:lnTo>
                    <a:pt x="0" y="1380413"/>
                  </a:lnTo>
                  <a:lnTo>
                    <a:pt x="0" y="1383042"/>
                  </a:lnTo>
                  <a:lnTo>
                    <a:pt x="0" y="1392288"/>
                  </a:lnTo>
                  <a:lnTo>
                    <a:pt x="26822" y="1392897"/>
                  </a:lnTo>
                  <a:lnTo>
                    <a:pt x="32880" y="1393456"/>
                  </a:lnTo>
                  <a:lnTo>
                    <a:pt x="49822" y="1393913"/>
                  </a:lnTo>
                  <a:lnTo>
                    <a:pt x="75387" y="1394282"/>
                  </a:lnTo>
                  <a:lnTo>
                    <a:pt x="396506" y="1395272"/>
                  </a:lnTo>
                  <a:lnTo>
                    <a:pt x="1276400" y="1394282"/>
                  </a:lnTo>
                  <a:lnTo>
                    <a:pt x="1356550" y="1394498"/>
                  </a:lnTo>
                  <a:lnTo>
                    <a:pt x="1362773" y="1394675"/>
                  </a:lnTo>
                  <a:lnTo>
                    <a:pt x="1573364" y="1722247"/>
                  </a:lnTo>
                  <a:lnTo>
                    <a:pt x="1588325" y="1745500"/>
                  </a:lnTo>
                  <a:lnTo>
                    <a:pt x="1591487" y="1750390"/>
                  </a:lnTo>
                  <a:lnTo>
                    <a:pt x="1599476" y="1748599"/>
                  </a:lnTo>
                  <a:lnTo>
                    <a:pt x="1599476" y="1394675"/>
                  </a:lnTo>
                  <a:lnTo>
                    <a:pt x="1847977" y="1394675"/>
                  </a:lnTo>
                  <a:lnTo>
                    <a:pt x="1849297" y="1394015"/>
                  </a:lnTo>
                  <a:lnTo>
                    <a:pt x="1850237" y="1393063"/>
                  </a:lnTo>
                  <a:lnTo>
                    <a:pt x="1898434" y="1391970"/>
                  </a:lnTo>
                  <a:lnTo>
                    <a:pt x="1945957" y="1380070"/>
                  </a:lnTo>
                  <a:lnTo>
                    <a:pt x="1989455" y="1358112"/>
                  </a:lnTo>
                  <a:lnTo>
                    <a:pt x="2025548" y="1326883"/>
                  </a:lnTo>
                  <a:lnTo>
                    <a:pt x="2050897" y="1287157"/>
                  </a:lnTo>
                  <a:lnTo>
                    <a:pt x="2062149" y="1239710"/>
                  </a:lnTo>
                  <a:lnTo>
                    <a:pt x="2063991" y="1189278"/>
                  </a:lnTo>
                  <a:lnTo>
                    <a:pt x="2065489" y="1138758"/>
                  </a:lnTo>
                  <a:lnTo>
                    <a:pt x="2066658" y="1088161"/>
                  </a:lnTo>
                  <a:lnTo>
                    <a:pt x="2067534" y="1037488"/>
                  </a:lnTo>
                  <a:lnTo>
                    <a:pt x="2068144" y="986764"/>
                  </a:lnTo>
                  <a:lnTo>
                    <a:pt x="2068537" y="935977"/>
                  </a:lnTo>
                  <a:lnTo>
                    <a:pt x="2068601" y="783374"/>
                  </a:lnTo>
                  <a:close/>
                </a:path>
              </a:pathLst>
            </a:custGeom>
            <a:solidFill>
              <a:srgbClr val="29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542" y="6337915"/>
              <a:ext cx="128776" cy="12554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370">
              <a:lnSpc>
                <a:spcPct val="100000"/>
              </a:lnSpc>
              <a:spcBef>
                <a:spcPts val="100"/>
              </a:spcBef>
            </a:pPr>
            <a:r>
              <a:rPr spc="355" dirty="0"/>
              <a:t>Machine</a:t>
            </a:r>
            <a:r>
              <a:rPr spc="345" dirty="0"/>
              <a:t> </a:t>
            </a:r>
            <a:r>
              <a:rPr spc="335" dirty="0"/>
              <a:t>learning</a:t>
            </a:r>
            <a:r>
              <a:rPr spc="345" dirty="0"/>
              <a:t> </a:t>
            </a:r>
            <a:r>
              <a:rPr spc="290" dirty="0"/>
              <a:t>is</a:t>
            </a:r>
            <a:r>
              <a:rPr spc="345" dirty="0"/>
              <a:t> </a:t>
            </a:r>
            <a:r>
              <a:rPr spc="229" dirty="0"/>
              <a:t>a</a:t>
            </a:r>
            <a:r>
              <a:rPr spc="345" dirty="0"/>
              <a:t> </a:t>
            </a:r>
            <a:r>
              <a:rPr spc="445" dirty="0"/>
              <a:t>subset</a:t>
            </a:r>
            <a:r>
              <a:rPr spc="345" dirty="0"/>
              <a:t> </a:t>
            </a:r>
            <a:r>
              <a:rPr spc="315" dirty="0"/>
              <a:t>of</a:t>
            </a:r>
            <a:r>
              <a:rPr spc="350" dirty="0"/>
              <a:t> </a:t>
            </a:r>
            <a:r>
              <a:rPr spc="710" dirty="0"/>
              <a:t>AI</a:t>
            </a:r>
            <a:r>
              <a:rPr spc="345" dirty="0"/>
              <a:t> </a:t>
            </a:r>
            <a:r>
              <a:rPr spc="310" dirty="0"/>
              <a:t>that </a:t>
            </a:r>
            <a:r>
              <a:rPr spc="480" dirty="0"/>
              <a:t>focuses</a:t>
            </a:r>
            <a:r>
              <a:rPr spc="335" dirty="0"/>
              <a:t> </a:t>
            </a:r>
            <a:r>
              <a:rPr spc="305" dirty="0"/>
              <a:t>on</a:t>
            </a:r>
            <a:r>
              <a:rPr spc="335" dirty="0"/>
              <a:t> the</a:t>
            </a:r>
            <a:r>
              <a:rPr spc="340" dirty="0"/>
              <a:t> </a:t>
            </a:r>
            <a:r>
              <a:rPr spc="409" dirty="0"/>
              <a:t>development</a:t>
            </a:r>
            <a:r>
              <a:rPr spc="335" dirty="0"/>
              <a:t> </a:t>
            </a:r>
            <a:r>
              <a:rPr spc="290" dirty="0"/>
              <a:t>of </a:t>
            </a:r>
            <a:r>
              <a:rPr spc="380" dirty="0"/>
              <a:t>algorithms</a:t>
            </a:r>
            <a:r>
              <a:rPr spc="345" dirty="0"/>
              <a:t> </a:t>
            </a:r>
            <a:r>
              <a:rPr spc="360" dirty="0"/>
              <a:t>and</a:t>
            </a:r>
            <a:r>
              <a:rPr spc="345" dirty="0"/>
              <a:t> </a:t>
            </a:r>
            <a:r>
              <a:rPr spc="409" dirty="0"/>
              <a:t>models</a:t>
            </a:r>
            <a:r>
              <a:rPr spc="345" dirty="0"/>
              <a:t> </a:t>
            </a:r>
            <a:r>
              <a:rPr spc="330" dirty="0"/>
              <a:t>that</a:t>
            </a:r>
            <a:r>
              <a:rPr spc="345" dirty="0"/>
              <a:t> enable </a:t>
            </a:r>
            <a:r>
              <a:rPr spc="450" dirty="0"/>
              <a:t>computers</a:t>
            </a:r>
            <a:r>
              <a:rPr spc="340" dirty="0"/>
              <a:t> </a:t>
            </a:r>
            <a:r>
              <a:rPr spc="295" dirty="0"/>
              <a:t>to</a:t>
            </a:r>
            <a:r>
              <a:rPr spc="345" dirty="0"/>
              <a:t> </a:t>
            </a:r>
            <a:r>
              <a:rPr spc="300" dirty="0"/>
              <a:t>learn</a:t>
            </a:r>
            <a:r>
              <a:rPr spc="345" dirty="0"/>
              <a:t> </a:t>
            </a:r>
            <a:r>
              <a:rPr spc="370" dirty="0"/>
              <a:t>from</a:t>
            </a:r>
            <a:r>
              <a:rPr spc="345" dirty="0"/>
              <a:t> </a:t>
            </a:r>
            <a:r>
              <a:rPr spc="360" dirty="0"/>
              <a:t>and</a:t>
            </a:r>
            <a:r>
              <a:rPr spc="340" dirty="0"/>
              <a:t> </a:t>
            </a:r>
            <a:r>
              <a:rPr spc="430" dirty="0"/>
              <a:t>make </a:t>
            </a:r>
            <a:r>
              <a:rPr spc="390" dirty="0"/>
              <a:t>predictions</a:t>
            </a:r>
            <a:r>
              <a:rPr spc="350" dirty="0"/>
              <a:t> </a:t>
            </a:r>
            <a:r>
              <a:rPr spc="265" dirty="0"/>
              <a:t>or</a:t>
            </a:r>
            <a:r>
              <a:rPr spc="350" dirty="0"/>
              <a:t> </a:t>
            </a:r>
            <a:r>
              <a:rPr spc="415" dirty="0"/>
              <a:t>decisions</a:t>
            </a:r>
            <a:r>
              <a:rPr spc="355" dirty="0"/>
              <a:t> </a:t>
            </a:r>
            <a:r>
              <a:rPr spc="445" dirty="0"/>
              <a:t>based</a:t>
            </a:r>
            <a:r>
              <a:rPr spc="350" dirty="0"/>
              <a:t> </a:t>
            </a:r>
            <a:r>
              <a:rPr spc="305" dirty="0"/>
              <a:t>on</a:t>
            </a:r>
            <a:r>
              <a:rPr spc="355" dirty="0"/>
              <a:t> </a:t>
            </a:r>
            <a:r>
              <a:rPr spc="240" dirty="0"/>
              <a:t>data.</a:t>
            </a:r>
          </a:p>
          <a:p>
            <a:pPr marL="12700" marR="5080">
              <a:lnSpc>
                <a:spcPct val="100000"/>
              </a:lnSpc>
              <a:spcBef>
                <a:spcPts val="4200"/>
              </a:spcBef>
            </a:pPr>
            <a:r>
              <a:rPr spc="409" dirty="0"/>
              <a:t>It's</a:t>
            </a:r>
            <a:r>
              <a:rPr spc="340" dirty="0"/>
              <a:t> </a:t>
            </a:r>
            <a:r>
              <a:rPr spc="229" dirty="0"/>
              <a:t>a</a:t>
            </a:r>
            <a:r>
              <a:rPr spc="345" dirty="0"/>
              <a:t> </a:t>
            </a:r>
            <a:r>
              <a:rPr spc="450" dirty="0"/>
              <a:t>key</a:t>
            </a:r>
            <a:r>
              <a:rPr spc="340" dirty="0"/>
              <a:t> </a:t>
            </a:r>
            <a:r>
              <a:rPr spc="335" dirty="0"/>
              <a:t>driver</a:t>
            </a:r>
            <a:r>
              <a:rPr spc="345" dirty="0"/>
              <a:t> </a:t>
            </a:r>
            <a:r>
              <a:rPr spc="315" dirty="0"/>
              <a:t>of</a:t>
            </a:r>
            <a:r>
              <a:rPr spc="340" dirty="0"/>
              <a:t> </a:t>
            </a:r>
            <a:r>
              <a:rPr spc="710" dirty="0"/>
              <a:t>AI</a:t>
            </a:r>
            <a:r>
              <a:rPr spc="345" dirty="0"/>
              <a:t> </a:t>
            </a:r>
            <a:r>
              <a:rPr spc="320" dirty="0"/>
              <a:t>applications, </a:t>
            </a:r>
            <a:r>
              <a:rPr spc="365" dirty="0"/>
              <a:t>including</a:t>
            </a:r>
            <a:r>
              <a:rPr spc="350" dirty="0"/>
              <a:t> </a:t>
            </a:r>
            <a:r>
              <a:rPr spc="310" dirty="0"/>
              <a:t>natural</a:t>
            </a:r>
            <a:r>
              <a:rPr spc="355" dirty="0"/>
              <a:t> </a:t>
            </a:r>
            <a:r>
              <a:rPr spc="409" dirty="0"/>
              <a:t>language</a:t>
            </a:r>
            <a:r>
              <a:rPr spc="355" dirty="0"/>
              <a:t> </a:t>
            </a:r>
            <a:r>
              <a:rPr spc="385" dirty="0"/>
              <a:t>processing, </a:t>
            </a:r>
            <a:r>
              <a:rPr spc="409" dirty="0"/>
              <a:t>image</a:t>
            </a:r>
            <a:r>
              <a:rPr spc="355" dirty="0"/>
              <a:t> </a:t>
            </a:r>
            <a:r>
              <a:rPr spc="330" dirty="0"/>
              <a:t>recognition,</a:t>
            </a:r>
            <a:r>
              <a:rPr spc="360" dirty="0"/>
              <a:t> and </a:t>
            </a:r>
            <a:r>
              <a:rPr spc="405" dirty="0"/>
              <a:t>recommendation </a:t>
            </a:r>
            <a:r>
              <a:rPr spc="400" dirty="0"/>
              <a:t>systems.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16544875" y="8543875"/>
            <a:ext cx="581025" cy="581025"/>
            <a:chOff x="16544875" y="8543875"/>
            <a:chExt cx="581025" cy="58102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1380" y="8712014"/>
              <a:ext cx="330453" cy="24353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555241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793" y="279896"/>
                  </a:moveTo>
                  <a:lnTo>
                    <a:pt x="556126" y="234522"/>
                  </a:lnTo>
                  <a:lnTo>
                    <a:pt x="545513" y="191468"/>
                  </a:lnTo>
                  <a:lnTo>
                    <a:pt x="528531" y="151315"/>
                  </a:lnTo>
                  <a:lnTo>
                    <a:pt x="505758" y="114639"/>
                  </a:lnTo>
                  <a:lnTo>
                    <a:pt x="477772" y="82020"/>
                  </a:lnTo>
                  <a:lnTo>
                    <a:pt x="445153" y="54034"/>
                  </a:lnTo>
                  <a:lnTo>
                    <a:pt x="408477" y="31261"/>
                  </a:lnTo>
                  <a:lnTo>
                    <a:pt x="368324" y="14279"/>
                  </a:lnTo>
                  <a:lnTo>
                    <a:pt x="325271" y="3666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271" y="556126"/>
                  </a:lnTo>
                  <a:lnTo>
                    <a:pt x="368324" y="545513"/>
                  </a:lnTo>
                  <a:lnTo>
                    <a:pt x="408477" y="528531"/>
                  </a:lnTo>
                  <a:lnTo>
                    <a:pt x="445153" y="505758"/>
                  </a:lnTo>
                  <a:lnTo>
                    <a:pt x="477772" y="477772"/>
                  </a:lnTo>
                  <a:lnTo>
                    <a:pt x="505758" y="445153"/>
                  </a:lnTo>
                  <a:lnTo>
                    <a:pt x="528531" y="408477"/>
                  </a:lnTo>
                  <a:lnTo>
                    <a:pt x="545513" y="368324"/>
                  </a:lnTo>
                  <a:lnTo>
                    <a:pt x="556126" y="325271"/>
                  </a:lnTo>
                  <a:lnTo>
                    <a:pt x="559793" y="279896"/>
                  </a:lnTo>
                  <a:close/>
                </a:path>
              </a:pathLst>
            </a:custGeom>
            <a:ln w="20733">
              <a:solidFill>
                <a:srgbClr val="29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9297" y="388969"/>
            <a:ext cx="66567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Calibri"/>
                <a:cs typeface="Calibri"/>
              </a:rPr>
              <a:t>PROJECT</a:t>
            </a:r>
            <a:r>
              <a:rPr spc="790" dirty="0">
                <a:latin typeface="Calibri"/>
                <a:cs typeface="Calibri"/>
              </a:rPr>
              <a:t> </a:t>
            </a:r>
            <a:r>
              <a:rPr spc="-275" dirty="0">
                <a:latin typeface="Calibri"/>
                <a:cs typeface="Calibri"/>
              </a:rPr>
              <a:t>KEY</a:t>
            </a:r>
            <a:r>
              <a:rPr spc="790" dirty="0">
                <a:latin typeface="Calibri"/>
                <a:cs typeface="Calibri"/>
              </a:rPr>
              <a:t> </a:t>
            </a:r>
            <a:r>
              <a:rPr spc="-280" dirty="0">
                <a:latin typeface="Calibri"/>
                <a:cs typeface="Calibri"/>
              </a:rPr>
              <a:t>STEPS</a:t>
            </a:r>
          </a:p>
        </p:txBody>
      </p:sp>
      <p:sp>
        <p:nvSpPr>
          <p:cNvPr id="3" name="object 3"/>
          <p:cNvSpPr/>
          <p:nvPr/>
        </p:nvSpPr>
        <p:spPr>
          <a:xfrm>
            <a:off x="472393" y="2172920"/>
            <a:ext cx="5050790" cy="1788795"/>
          </a:xfrm>
          <a:custGeom>
            <a:avLst/>
            <a:gdLst/>
            <a:ahLst/>
            <a:cxnLst/>
            <a:rect l="l" t="t" r="r" b="b"/>
            <a:pathLst>
              <a:path w="5050790" h="1788795">
                <a:moveTo>
                  <a:pt x="4564471" y="1788303"/>
                </a:moveTo>
                <a:lnTo>
                  <a:pt x="485774" y="1788303"/>
                </a:lnTo>
                <a:lnTo>
                  <a:pt x="437762" y="1785926"/>
                </a:lnTo>
                <a:lnTo>
                  <a:pt x="390562" y="1778883"/>
                </a:lnTo>
                <a:lnTo>
                  <a:pt x="344494" y="1767305"/>
                </a:lnTo>
                <a:lnTo>
                  <a:pt x="299876" y="1751326"/>
                </a:lnTo>
                <a:lnTo>
                  <a:pt x="257028" y="1731076"/>
                </a:lnTo>
                <a:lnTo>
                  <a:pt x="216266" y="1706687"/>
                </a:lnTo>
                <a:lnTo>
                  <a:pt x="177911" y="1678292"/>
                </a:lnTo>
                <a:lnTo>
                  <a:pt x="142280" y="1646023"/>
                </a:lnTo>
                <a:lnTo>
                  <a:pt x="110010" y="1610392"/>
                </a:lnTo>
                <a:lnTo>
                  <a:pt x="81615" y="1572036"/>
                </a:lnTo>
                <a:lnTo>
                  <a:pt x="57227" y="1531275"/>
                </a:lnTo>
                <a:lnTo>
                  <a:pt x="36977" y="1488426"/>
                </a:lnTo>
                <a:lnTo>
                  <a:pt x="20997" y="1443809"/>
                </a:lnTo>
                <a:lnTo>
                  <a:pt x="9420" y="1397741"/>
                </a:lnTo>
                <a:lnTo>
                  <a:pt x="2377" y="1350541"/>
                </a:lnTo>
                <a:lnTo>
                  <a:pt x="0" y="130252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564471" y="0"/>
                </a:lnTo>
                <a:lnTo>
                  <a:pt x="4612484" y="2377"/>
                </a:lnTo>
                <a:lnTo>
                  <a:pt x="4659683" y="9420"/>
                </a:lnTo>
                <a:lnTo>
                  <a:pt x="4705751" y="20997"/>
                </a:lnTo>
                <a:lnTo>
                  <a:pt x="4750369" y="36977"/>
                </a:lnTo>
                <a:lnTo>
                  <a:pt x="4793218" y="57227"/>
                </a:lnTo>
                <a:lnTo>
                  <a:pt x="4833979" y="81615"/>
                </a:lnTo>
                <a:lnTo>
                  <a:pt x="4872335" y="110010"/>
                </a:lnTo>
                <a:lnTo>
                  <a:pt x="4907966" y="142280"/>
                </a:lnTo>
                <a:lnTo>
                  <a:pt x="4940235" y="177911"/>
                </a:lnTo>
                <a:lnTo>
                  <a:pt x="4968630" y="216266"/>
                </a:lnTo>
                <a:lnTo>
                  <a:pt x="4993018" y="257028"/>
                </a:lnTo>
                <a:lnTo>
                  <a:pt x="5013268" y="299876"/>
                </a:lnTo>
                <a:lnTo>
                  <a:pt x="5029248" y="344494"/>
                </a:lnTo>
                <a:lnTo>
                  <a:pt x="5040825" y="390562"/>
                </a:lnTo>
                <a:lnTo>
                  <a:pt x="5047869" y="437762"/>
                </a:lnTo>
                <a:lnTo>
                  <a:pt x="5050246" y="485774"/>
                </a:lnTo>
                <a:lnTo>
                  <a:pt x="5050246" y="1302528"/>
                </a:lnTo>
                <a:lnTo>
                  <a:pt x="5047869" y="1350541"/>
                </a:lnTo>
                <a:lnTo>
                  <a:pt x="5040825" y="1397741"/>
                </a:lnTo>
                <a:lnTo>
                  <a:pt x="5029248" y="1443809"/>
                </a:lnTo>
                <a:lnTo>
                  <a:pt x="5013268" y="1488426"/>
                </a:lnTo>
                <a:lnTo>
                  <a:pt x="4993018" y="1531275"/>
                </a:lnTo>
                <a:lnTo>
                  <a:pt x="4968630" y="1572036"/>
                </a:lnTo>
                <a:lnTo>
                  <a:pt x="4940235" y="1610392"/>
                </a:lnTo>
                <a:lnTo>
                  <a:pt x="4907966" y="1646023"/>
                </a:lnTo>
                <a:lnTo>
                  <a:pt x="4872335" y="1678292"/>
                </a:lnTo>
                <a:lnTo>
                  <a:pt x="4833979" y="1706687"/>
                </a:lnTo>
                <a:lnTo>
                  <a:pt x="4793218" y="1731076"/>
                </a:lnTo>
                <a:lnTo>
                  <a:pt x="4750369" y="1751326"/>
                </a:lnTo>
                <a:lnTo>
                  <a:pt x="4705751" y="1767305"/>
                </a:lnTo>
                <a:lnTo>
                  <a:pt x="4659683" y="1778883"/>
                </a:lnTo>
                <a:lnTo>
                  <a:pt x="4612484" y="1785926"/>
                </a:lnTo>
                <a:lnTo>
                  <a:pt x="4564471" y="1788303"/>
                </a:lnTo>
                <a:close/>
              </a:path>
            </a:pathLst>
          </a:custGeom>
          <a:solidFill>
            <a:srgbClr val="FDC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2954" y="2694040"/>
            <a:ext cx="36690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95" dirty="0">
                <a:solidFill>
                  <a:srgbClr val="290505"/>
                </a:solidFill>
                <a:latin typeface="Calibri"/>
                <a:cs typeface="Calibri"/>
              </a:rPr>
              <a:t>DATA</a:t>
            </a:r>
            <a:r>
              <a:rPr sz="4000" spc="450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4000" spc="-320" dirty="0">
                <a:solidFill>
                  <a:srgbClr val="290505"/>
                </a:solidFill>
                <a:latin typeface="Calibri"/>
                <a:cs typeface="Calibri"/>
              </a:rPr>
              <a:t>EXPLORATION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36876" y="2277736"/>
            <a:ext cx="5050790" cy="1788795"/>
          </a:xfrm>
          <a:custGeom>
            <a:avLst/>
            <a:gdLst/>
            <a:ahLst/>
            <a:cxnLst/>
            <a:rect l="l" t="t" r="r" b="b"/>
            <a:pathLst>
              <a:path w="5050790" h="1788795">
                <a:moveTo>
                  <a:pt x="4564471" y="1788303"/>
                </a:moveTo>
                <a:lnTo>
                  <a:pt x="485774" y="1788303"/>
                </a:lnTo>
                <a:lnTo>
                  <a:pt x="437762" y="1785926"/>
                </a:lnTo>
                <a:lnTo>
                  <a:pt x="390562" y="1778883"/>
                </a:lnTo>
                <a:lnTo>
                  <a:pt x="344494" y="1767305"/>
                </a:lnTo>
                <a:lnTo>
                  <a:pt x="299876" y="1751326"/>
                </a:lnTo>
                <a:lnTo>
                  <a:pt x="257028" y="1731076"/>
                </a:lnTo>
                <a:lnTo>
                  <a:pt x="216266" y="1706687"/>
                </a:lnTo>
                <a:lnTo>
                  <a:pt x="177911" y="1678292"/>
                </a:lnTo>
                <a:lnTo>
                  <a:pt x="142280" y="1646023"/>
                </a:lnTo>
                <a:lnTo>
                  <a:pt x="110011" y="1610392"/>
                </a:lnTo>
                <a:lnTo>
                  <a:pt x="81616" y="1572036"/>
                </a:lnTo>
                <a:lnTo>
                  <a:pt x="57227" y="1531275"/>
                </a:lnTo>
                <a:lnTo>
                  <a:pt x="36977" y="1488426"/>
                </a:lnTo>
                <a:lnTo>
                  <a:pt x="20997" y="1443809"/>
                </a:lnTo>
                <a:lnTo>
                  <a:pt x="9420" y="1397741"/>
                </a:lnTo>
                <a:lnTo>
                  <a:pt x="2377" y="1350541"/>
                </a:lnTo>
                <a:lnTo>
                  <a:pt x="0" y="130252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1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564471" y="0"/>
                </a:lnTo>
                <a:lnTo>
                  <a:pt x="4612484" y="2377"/>
                </a:lnTo>
                <a:lnTo>
                  <a:pt x="4659683" y="9420"/>
                </a:lnTo>
                <a:lnTo>
                  <a:pt x="4705751" y="20997"/>
                </a:lnTo>
                <a:lnTo>
                  <a:pt x="4750369" y="36977"/>
                </a:lnTo>
                <a:lnTo>
                  <a:pt x="4793218" y="57227"/>
                </a:lnTo>
                <a:lnTo>
                  <a:pt x="4833979" y="81615"/>
                </a:lnTo>
                <a:lnTo>
                  <a:pt x="4872334" y="110010"/>
                </a:lnTo>
                <a:lnTo>
                  <a:pt x="4907965" y="142280"/>
                </a:lnTo>
                <a:lnTo>
                  <a:pt x="4940235" y="177911"/>
                </a:lnTo>
                <a:lnTo>
                  <a:pt x="4968630" y="216266"/>
                </a:lnTo>
                <a:lnTo>
                  <a:pt x="4993018" y="257028"/>
                </a:lnTo>
                <a:lnTo>
                  <a:pt x="5013268" y="299876"/>
                </a:lnTo>
                <a:lnTo>
                  <a:pt x="5029248" y="344494"/>
                </a:lnTo>
                <a:lnTo>
                  <a:pt x="5040826" y="390562"/>
                </a:lnTo>
                <a:lnTo>
                  <a:pt x="5047869" y="437762"/>
                </a:lnTo>
                <a:lnTo>
                  <a:pt x="5050246" y="485774"/>
                </a:lnTo>
                <a:lnTo>
                  <a:pt x="5050246" y="1302528"/>
                </a:lnTo>
                <a:lnTo>
                  <a:pt x="5047869" y="1350541"/>
                </a:lnTo>
                <a:lnTo>
                  <a:pt x="5040826" y="1397741"/>
                </a:lnTo>
                <a:lnTo>
                  <a:pt x="5029248" y="1443809"/>
                </a:lnTo>
                <a:lnTo>
                  <a:pt x="5013268" y="1488426"/>
                </a:lnTo>
                <a:lnTo>
                  <a:pt x="4993018" y="1531275"/>
                </a:lnTo>
                <a:lnTo>
                  <a:pt x="4968630" y="1572036"/>
                </a:lnTo>
                <a:lnTo>
                  <a:pt x="4940235" y="1610392"/>
                </a:lnTo>
                <a:lnTo>
                  <a:pt x="4907965" y="1646023"/>
                </a:lnTo>
                <a:lnTo>
                  <a:pt x="4872334" y="1678292"/>
                </a:lnTo>
                <a:lnTo>
                  <a:pt x="4833979" y="1706687"/>
                </a:lnTo>
                <a:lnTo>
                  <a:pt x="4793218" y="1731076"/>
                </a:lnTo>
                <a:lnTo>
                  <a:pt x="4750369" y="1751326"/>
                </a:lnTo>
                <a:lnTo>
                  <a:pt x="4705751" y="1767305"/>
                </a:lnTo>
                <a:lnTo>
                  <a:pt x="4659683" y="1778883"/>
                </a:lnTo>
                <a:lnTo>
                  <a:pt x="4612484" y="1785926"/>
                </a:lnTo>
                <a:lnTo>
                  <a:pt x="4564471" y="1788303"/>
                </a:lnTo>
                <a:close/>
              </a:path>
            </a:pathLst>
          </a:custGeom>
          <a:solidFill>
            <a:srgbClr val="FDC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37483" y="2546444"/>
            <a:ext cx="2449195" cy="11398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469265">
              <a:lnSpc>
                <a:spcPts val="3979"/>
              </a:lnSpc>
              <a:spcBef>
                <a:spcPts val="915"/>
              </a:spcBef>
            </a:pPr>
            <a:r>
              <a:rPr sz="4000" spc="-295" dirty="0">
                <a:solidFill>
                  <a:srgbClr val="290505"/>
                </a:solidFill>
                <a:latin typeface="Calibri"/>
                <a:cs typeface="Calibri"/>
              </a:rPr>
              <a:t>FEATURE </a:t>
            </a:r>
            <a:r>
              <a:rPr sz="4000" spc="-360" dirty="0">
                <a:solidFill>
                  <a:srgbClr val="290505"/>
                </a:solidFill>
                <a:latin typeface="Calibri"/>
                <a:cs typeface="Calibri"/>
              </a:rPr>
              <a:t>ENGINEERING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84929" y="2172920"/>
            <a:ext cx="5050790" cy="1788795"/>
          </a:xfrm>
          <a:custGeom>
            <a:avLst/>
            <a:gdLst/>
            <a:ahLst/>
            <a:cxnLst/>
            <a:rect l="l" t="t" r="r" b="b"/>
            <a:pathLst>
              <a:path w="5050790" h="1788795">
                <a:moveTo>
                  <a:pt x="4564470" y="1788303"/>
                </a:moveTo>
                <a:lnTo>
                  <a:pt x="485774" y="1788303"/>
                </a:lnTo>
                <a:lnTo>
                  <a:pt x="437762" y="1785926"/>
                </a:lnTo>
                <a:lnTo>
                  <a:pt x="390562" y="1778883"/>
                </a:lnTo>
                <a:lnTo>
                  <a:pt x="344494" y="1767305"/>
                </a:lnTo>
                <a:lnTo>
                  <a:pt x="299876" y="1751326"/>
                </a:lnTo>
                <a:lnTo>
                  <a:pt x="257028" y="1731076"/>
                </a:lnTo>
                <a:lnTo>
                  <a:pt x="216266" y="1706687"/>
                </a:lnTo>
                <a:lnTo>
                  <a:pt x="177911" y="1678292"/>
                </a:lnTo>
                <a:lnTo>
                  <a:pt x="142280" y="1646023"/>
                </a:lnTo>
                <a:lnTo>
                  <a:pt x="110010" y="1610392"/>
                </a:lnTo>
                <a:lnTo>
                  <a:pt x="81615" y="1572036"/>
                </a:lnTo>
                <a:lnTo>
                  <a:pt x="57227" y="1531275"/>
                </a:lnTo>
                <a:lnTo>
                  <a:pt x="36977" y="1488426"/>
                </a:lnTo>
                <a:lnTo>
                  <a:pt x="20997" y="1443809"/>
                </a:lnTo>
                <a:lnTo>
                  <a:pt x="9420" y="1397741"/>
                </a:lnTo>
                <a:lnTo>
                  <a:pt x="2377" y="1350541"/>
                </a:lnTo>
                <a:lnTo>
                  <a:pt x="0" y="130252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564470" y="0"/>
                </a:lnTo>
                <a:lnTo>
                  <a:pt x="4612483" y="2377"/>
                </a:lnTo>
                <a:lnTo>
                  <a:pt x="4659683" y="9420"/>
                </a:lnTo>
                <a:lnTo>
                  <a:pt x="4705751" y="20997"/>
                </a:lnTo>
                <a:lnTo>
                  <a:pt x="4750368" y="36977"/>
                </a:lnTo>
                <a:lnTo>
                  <a:pt x="4793217" y="57227"/>
                </a:lnTo>
                <a:lnTo>
                  <a:pt x="4833979" y="81615"/>
                </a:lnTo>
                <a:lnTo>
                  <a:pt x="4872334" y="110010"/>
                </a:lnTo>
                <a:lnTo>
                  <a:pt x="4907965" y="142280"/>
                </a:lnTo>
                <a:lnTo>
                  <a:pt x="4940235" y="177911"/>
                </a:lnTo>
                <a:lnTo>
                  <a:pt x="4968629" y="216266"/>
                </a:lnTo>
                <a:lnTo>
                  <a:pt x="4993018" y="257028"/>
                </a:lnTo>
                <a:lnTo>
                  <a:pt x="5013268" y="299876"/>
                </a:lnTo>
                <a:lnTo>
                  <a:pt x="5029247" y="344494"/>
                </a:lnTo>
                <a:lnTo>
                  <a:pt x="5040825" y="390562"/>
                </a:lnTo>
                <a:lnTo>
                  <a:pt x="5047868" y="437762"/>
                </a:lnTo>
                <a:lnTo>
                  <a:pt x="5050245" y="485774"/>
                </a:lnTo>
                <a:lnTo>
                  <a:pt x="5050245" y="1302528"/>
                </a:lnTo>
                <a:lnTo>
                  <a:pt x="5047868" y="1350541"/>
                </a:lnTo>
                <a:lnTo>
                  <a:pt x="5040825" y="1397741"/>
                </a:lnTo>
                <a:lnTo>
                  <a:pt x="5029247" y="1443809"/>
                </a:lnTo>
                <a:lnTo>
                  <a:pt x="5013268" y="1488426"/>
                </a:lnTo>
                <a:lnTo>
                  <a:pt x="4993018" y="1531275"/>
                </a:lnTo>
                <a:lnTo>
                  <a:pt x="4968629" y="1572036"/>
                </a:lnTo>
                <a:lnTo>
                  <a:pt x="4940235" y="1610392"/>
                </a:lnTo>
                <a:lnTo>
                  <a:pt x="4907965" y="1646023"/>
                </a:lnTo>
                <a:lnTo>
                  <a:pt x="4872334" y="1678292"/>
                </a:lnTo>
                <a:lnTo>
                  <a:pt x="4833979" y="1706687"/>
                </a:lnTo>
                <a:lnTo>
                  <a:pt x="4793217" y="1731076"/>
                </a:lnTo>
                <a:lnTo>
                  <a:pt x="4750368" y="1751326"/>
                </a:lnTo>
                <a:lnTo>
                  <a:pt x="4705751" y="1767305"/>
                </a:lnTo>
                <a:lnTo>
                  <a:pt x="4659683" y="1778883"/>
                </a:lnTo>
                <a:lnTo>
                  <a:pt x="4612483" y="1785926"/>
                </a:lnTo>
                <a:lnTo>
                  <a:pt x="4564470" y="1788303"/>
                </a:lnTo>
                <a:close/>
              </a:path>
            </a:pathLst>
          </a:custGeom>
          <a:solidFill>
            <a:srgbClr val="FDC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46828" y="2546444"/>
            <a:ext cx="2726690" cy="11398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785495">
              <a:lnSpc>
                <a:spcPts val="3979"/>
              </a:lnSpc>
              <a:spcBef>
                <a:spcPts val="915"/>
              </a:spcBef>
            </a:pPr>
            <a:r>
              <a:rPr sz="4000" spc="-445" dirty="0">
                <a:solidFill>
                  <a:srgbClr val="290505"/>
                </a:solidFill>
                <a:latin typeface="Calibri"/>
                <a:cs typeface="Calibri"/>
              </a:rPr>
              <a:t>MODEL </a:t>
            </a:r>
            <a:r>
              <a:rPr sz="4000" spc="-355" dirty="0">
                <a:solidFill>
                  <a:srgbClr val="290505"/>
                </a:solidFill>
                <a:latin typeface="Calibri"/>
                <a:cs typeface="Calibri"/>
              </a:rPr>
              <a:t>DEVELOPMENT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11753" y="5057385"/>
            <a:ext cx="5050790" cy="1788795"/>
          </a:xfrm>
          <a:custGeom>
            <a:avLst/>
            <a:gdLst/>
            <a:ahLst/>
            <a:cxnLst/>
            <a:rect l="l" t="t" r="r" b="b"/>
            <a:pathLst>
              <a:path w="5050790" h="1788795">
                <a:moveTo>
                  <a:pt x="4564471" y="1788303"/>
                </a:moveTo>
                <a:lnTo>
                  <a:pt x="485774" y="1788303"/>
                </a:lnTo>
                <a:lnTo>
                  <a:pt x="437762" y="1785926"/>
                </a:lnTo>
                <a:lnTo>
                  <a:pt x="390562" y="1778883"/>
                </a:lnTo>
                <a:lnTo>
                  <a:pt x="344494" y="1767305"/>
                </a:lnTo>
                <a:lnTo>
                  <a:pt x="299876" y="1751326"/>
                </a:lnTo>
                <a:lnTo>
                  <a:pt x="257028" y="1731076"/>
                </a:lnTo>
                <a:lnTo>
                  <a:pt x="216266" y="1706687"/>
                </a:lnTo>
                <a:lnTo>
                  <a:pt x="177911" y="1678292"/>
                </a:lnTo>
                <a:lnTo>
                  <a:pt x="142280" y="1646023"/>
                </a:lnTo>
                <a:lnTo>
                  <a:pt x="110010" y="1610392"/>
                </a:lnTo>
                <a:lnTo>
                  <a:pt x="81615" y="1572036"/>
                </a:lnTo>
                <a:lnTo>
                  <a:pt x="57227" y="1531275"/>
                </a:lnTo>
                <a:lnTo>
                  <a:pt x="36977" y="1488426"/>
                </a:lnTo>
                <a:lnTo>
                  <a:pt x="20997" y="1443809"/>
                </a:lnTo>
                <a:lnTo>
                  <a:pt x="9420" y="1397741"/>
                </a:lnTo>
                <a:lnTo>
                  <a:pt x="2377" y="1350541"/>
                </a:lnTo>
                <a:lnTo>
                  <a:pt x="0" y="130252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564471" y="0"/>
                </a:lnTo>
                <a:lnTo>
                  <a:pt x="4612483" y="2377"/>
                </a:lnTo>
                <a:lnTo>
                  <a:pt x="4659683" y="9420"/>
                </a:lnTo>
                <a:lnTo>
                  <a:pt x="4705751" y="20997"/>
                </a:lnTo>
                <a:lnTo>
                  <a:pt x="4750369" y="36977"/>
                </a:lnTo>
                <a:lnTo>
                  <a:pt x="4793218" y="57227"/>
                </a:lnTo>
                <a:lnTo>
                  <a:pt x="4833979" y="81615"/>
                </a:lnTo>
                <a:lnTo>
                  <a:pt x="4872334" y="110010"/>
                </a:lnTo>
                <a:lnTo>
                  <a:pt x="4907965" y="142280"/>
                </a:lnTo>
                <a:lnTo>
                  <a:pt x="4940235" y="177911"/>
                </a:lnTo>
                <a:lnTo>
                  <a:pt x="4968630" y="216266"/>
                </a:lnTo>
                <a:lnTo>
                  <a:pt x="4993018" y="257028"/>
                </a:lnTo>
                <a:lnTo>
                  <a:pt x="5013268" y="299876"/>
                </a:lnTo>
                <a:lnTo>
                  <a:pt x="5029248" y="344494"/>
                </a:lnTo>
                <a:lnTo>
                  <a:pt x="5040825" y="390562"/>
                </a:lnTo>
                <a:lnTo>
                  <a:pt x="5047868" y="437762"/>
                </a:lnTo>
                <a:lnTo>
                  <a:pt x="5050246" y="485775"/>
                </a:lnTo>
                <a:lnTo>
                  <a:pt x="5050246" y="1302528"/>
                </a:lnTo>
                <a:lnTo>
                  <a:pt x="5047868" y="1350541"/>
                </a:lnTo>
                <a:lnTo>
                  <a:pt x="5040825" y="1397741"/>
                </a:lnTo>
                <a:lnTo>
                  <a:pt x="5029248" y="1443809"/>
                </a:lnTo>
                <a:lnTo>
                  <a:pt x="5013268" y="1488426"/>
                </a:lnTo>
                <a:lnTo>
                  <a:pt x="4993018" y="1531275"/>
                </a:lnTo>
                <a:lnTo>
                  <a:pt x="4968630" y="1572036"/>
                </a:lnTo>
                <a:lnTo>
                  <a:pt x="4940235" y="1610392"/>
                </a:lnTo>
                <a:lnTo>
                  <a:pt x="4907965" y="1646023"/>
                </a:lnTo>
                <a:lnTo>
                  <a:pt x="4872334" y="1678292"/>
                </a:lnTo>
                <a:lnTo>
                  <a:pt x="4833979" y="1706687"/>
                </a:lnTo>
                <a:lnTo>
                  <a:pt x="4793218" y="1731076"/>
                </a:lnTo>
                <a:lnTo>
                  <a:pt x="4750369" y="1751326"/>
                </a:lnTo>
                <a:lnTo>
                  <a:pt x="4705751" y="1767305"/>
                </a:lnTo>
                <a:lnTo>
                  <a:pt x="4659683" y="1778883"/>
                </a:lnTo>
                <a:lnTo>
                  <a:pt x="4612483" y="1785926"/>
                </a:lnTo>
                <a:lnTo>
                  <a:pt x="4564471" y="1788303"/>
                </a:lnTo>
                <a:close/>
              </a:path>
            </a:pathLst>
          </a:custGeom>
          <a:solidFill>
            <a:srgbClr val="FDC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35366" y="5326093"/>
            <a:ext cx="3402965" cy="11398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690245" marR="5080" indent="-678180">
              <a:lnSpc>
                <a:spcPts val="3979"/>
              </a:lnSpc>
              <a:spcBef>
                <a:spcPts val="915"/>
              </a:spcBef>
            </a:pPr>
            <a:r>
              <a:rPr sz="4000" spc="-254" dirty="0">
                <a:solidFill>
                  <a:srgbClr val="290505"/>
                </a:solidFill>
                <a:latin typeface="Calibri"/>
                <a:cs typeface="Calibri"/>
              </a:rPr>
              <a:t>REAL</a:t>
            </a:r>
            <a:r>
              <a:rPr sz="4000" spc="455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4000" spc="-254" dirty="0">
                <a:solidFill>
                  <a:srgbClr val="290505"/>
                </a:solidFill>
                <a:latin typeface="Calibri"/>
                <a:cs typeface="Calibri"/>
              </a:rPr>
              <a:t>TIME</a:t>
            </a:r>
            <a:r>
              <a:rPr sz="4000" spc="459" dirty="0">
                <a:solidFill>
                  <a:srgbClr val="290505"/>
                </a:solidFill>
                <a:latin typeface="Calibri"/>
                <a:cs typeface="Calibri"/>
              </a:rPr>
              <a:t> </a:t>
            </a:r>
            <a:r>
              <a:rPr sz="4000" spc="-430" dirty="0">
                <a:solidFill>
                  <a:srgbClr val="290505"/>
                </a:solidFill>
                <a:latin typeface="Calibri"/>
                <a:cs typeface="Calibri"/>
              </a:rPr>
              <a:t>FRAUD </a:t>
            </a:r>
            <a:r>
              <a:rPr sz="4000" spc="-325" dirty="0">
                <a:solidFill>
                  <a:srgbClr val="290505"/>
                </a:solidFill>
                <a:latin typeface="Calibri"/>
                <a:cs typeface="Calibri"/>
              </a:rPr>
              <a:t>DETECTION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08526" y="5057385"/>
            <a:ext cx="5050790" cy="1788795"/>
          </a:xfrm>
          <a:custGeom>
            <a:avLst/>
            <a:gdLst/>
            <a:ahLst/>
            <a:cxnLst/>
            <a:rect l="l" t="t" r="r" b="b"/>
            <a:pathLst>
              <a:path w="5050790" h="1788795">
                <a:moveTo>
                  <a:pt x="4564471" y="1788303"/>
                </a:moveTo>
                <a:lnTo>
                  <a:pt x="485774" y="1788303"/>
                </a:lnTo>
                <a:lnTo>
                  <a:pt x="437762" y="1785926"/>
                </a:lnTo>
                <a:lnTo>
                  <a:pt x="390562" y="1778883"/>
                </a:lnTo>
                <a:lnTo>
                  <a:pt x="344494" y="1767305"/>
                </a:lnTo>
                <a:lnTo>
                  <a:pt x="299876" y="1751326"/>
                </a:lnTo>
                <a:lnTo>
                  <a:pt x="257028" y="1731076"/>
                </a:lnTo>
                <a:lnTo>
                  <a:pt x="216266" y="1706687"/>
                </a:lnTo>
                <a:lnTo>
                  <a:pt x="177911" y="1678292"/>
                </a:lnTo>
                <a:lnTo>
                  <a:pt x="142280" y="1646023"/>
                </a:lnTo>
                <a:lnTo>
                  <a:pt x="110010" y="1610392"/>
                </a:lnTo>
                <a:lnTo>
                  <a:pt x="81615" y="1572036"/>
                </a:lnTo>
                <a:lnTo>
                  <a:pt x="57227" y="1531275"/>
                </a:lnTo>
                <a:lnTo>
                  <a:pt x="36977" y="1488426"/>
                </a:lnTo>
                <a:lnTo>
                  <a:pt x="20997" y="1443809"/>
                </a:lnTo>
                <a:lnTo>
                  <a:pt x="9420" y="1397741"/>
                </a:lnTo>
                <a:lnTo>
                  <a:pt x="2377" y="1350541"/>
                </a:lnTo>
                <a:lnTo>
                  <a:pt x="0" y="1302528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4564471" y="0"/>
                </a:lnTo>
                <a:lnTo>
                  <a:pt x="4612484" y="2377"/>
                </a:lnTo>
                <a:lnTo>
                  <a:pt x="4659683" y="9420"/>
                </a:lnTo>
                <a:lnTo>
                  <a:pt x="4705751" y="20997"/>
                </a:lnTo>
                <a:lnTo>
                  <a:pt x="4750369" y="36977"/>
                </a:lnTo>
                <a:lnTo>
                  <a:pt x="4793218" y="57227"/>
                </a:lnTo>
                <a:lnTo>
                  <a:pt x="4833979" y="81615"/>
                </a:lnTo>
                <a:lnTo>
                  <a:pt x="4872335" y="110010"/>
                </a:lnTo>
                <a:lnTo>
                  <a:pt x="4907966" y="142280"/>
                </a:lnTo>
                <a:lnTo>
                  <a:pt x="4940235" y="177911"/>
                </a:lnTo>
                <a:lnTo>
                  <a:pt x="4968630" y="216266"/>
                </a:lnTo>
                <a:lnTo>
                  <a:pt x="4993019" y="257028"/>
                </a:lnTo>
                <a:lnTo>
                  <a:pt x="5013268" y="299876"/>
                </a:lnTo>
                <a:lnTo>
                  <a:pt x="5029248" y="344494"/>
                </a:lnTo>
                <a:lnTo>
                  <a:pt x="5040825" y="390562"/>
                </a:lnTo>
                <a:lnTo>
                  <a:pt x="5047869" y="437762"/>
                </a:lnTo>
                <a:lnTo>
                  <a:pt x="5050246" y="485775"/>
                </a:lnTo>
                <a:lnTo>
                  <a:pt x="5050246" y="1302528"/>
                </a:lnTo>
                <a:lnTo>
                  <a:pt x="5047869" y="1350541"/>
                </a:lnTo>
                <a:lnTo>
                  <a:pt x="5040825" y="1397741"/>
                </a:lnTo>
                <a:lnTo>
                  <a:pt x="5029248" y="1443809"/>
                </a:lnTo>
                <a:lnTo>
                  <a:pt x="5013268" y="1488426"/>
                </a:lnTo>
                <a:lnTo>
                  <a:pt x="4993019" y="1531275"/>
                </a:lnTo>
                <a:lnTo>
                  <a:pt x="4968630" y="1572036"/>
                </a:lnTo>
                <a:lnTo>
                  <a:pt x="4940235" y="1610392"/>
                </a:lnTo>
                <a:lnTo>
                  <a:pt x="4907966" y="1646023"/>
                </a:lnTo>
                <a:lnTo>
                  <a:pt x="4872335" y="1678292"/>
                </a:lnTo>
                <a:lnTo>
                  <a:pt x="4833979" y="1706687"/>
                </a:lnTo>
                <a:lnTo>
                  <a:pt x="4793218" y="1731076"/>
                </a:lnTo>
                <a:lnTo>
                  <a:pt x="4750369" y="1751326"/>
                </a:lnTo>
                <a:lnTo>
                  <a:pt x="4705751" y="1767305"/>
                </a:lnTo>
                <a:lnTo>
                  <a:pt x="4659683" y="1778883"/>
                </a:lnTo>
                <a:lnTo>
                  <a:pt x="4612484" y="1785926"/>
                </a:lnTo>
                <a:lnTo>
                  <a:pt x="4564471" y="1788303"/>
                </a:lnTo>
                <a:close/>
              </a:path>
            </a:pathLst>
          </a:custGeom>
          <a:solidFill>
            <a:srgbClr val="FDC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05250" y="5326093"/>
            <a:ext cx="2656840" cy="11398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40690" marR="5080" indent="-428625">
              <a:lnSpc>
                <a:spcPts val="3979"/>
              </a:lnSpc>
              <a:spcBef>
                <a:spcPts val="915"/>
              </a:spcBef>
            </a:pPr>
            <a:r>
              <a:rPr sz="4000" spc="-295" dirty="0">
                <a:solidFill>
                  <a:srgbClr val="290505"/>
                </a:solidFill>
                <a:latin typeface="Calibri"/>
                <a:cs typeface="Calibri"/>
              </a:rPr>
              <a:t>EXPLANATORY </a:t>
            </a:r>
            <a:r>
              <a:rPr sz="4000" spc="-85" dirty="0">
                <a:solidFill>
                  <a:srgbClr val="290505"/>
                </a:solidFill>
                <a:latin typeface="Calibri"/>
                <a:cs typeface="Calibri"/>
              </a:rPr>
              <a:t>ANALYSIS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" y="7894834"/>
            <a:ext cx="2684870" cy="21918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72949" y="7875480"/>
            <a:ext cx="2081782" cy="23442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1034" y="7174054"/>
            <a:ext cx="2771157" cy="2896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1205" y="0"/>
            <a:ext cx="2609009" cy="31518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80" y="8543875"/>
            <a:ext cx="581025" cy="581025"/>
            <a:chOff x="16544880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907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6" y="8554241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205" y="279896"/>
                  </a:moveTo>
                  <a:lnTo>
                    <a:pt x="556539" y="234522"/>
                  </a:lnTo>
                  <a:lnTo>
                    <a:pt x="545926" y="191468"/>
                  </a:lnTo>
                  <a:lnTo>
                    <a:pt x="528943" y="151315"/>
                  </a:lnTo>
                  <a:lnTo>
                    <a:pt x="506170" y="114639"/>
                  </a:lnTo>
                  <a:lnTo>
                    <a:pt x="478185" y="82020"/>
                  </a:lnTo>
                  <a:lnTo>
                    <a:pt x="445565" y="54034"/>
                  </a:lnTo>
                  <a:lnTo>
                    <a:pt x="408890" y="31261"/>
                  </a:lnTo>
                  <a:lnTo>
                    <a:pt x="368736" y="14279"/>
                  </a:lnTo>
                  <a:lnTo>
                    <a:pt x="325683" y="3666"/>
                  </a:lnTo>
                  <a:lnTo>
                    <a:pt x="280309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309" y="559793"/>
                  </a:lnTo>
                  <a:lnTo>
                    <a:pt x="325683" y="556126"/>
                  </a:lnTo>
                  <a:lnTo>
                    <a:pt x="368736" y="545513"/>
                  </a:lnTo>
                  <a:lnTo>
                    <a:pt x="408890" y="528531"/>
                  </a:lnTo>
                  <a:lnTo>
                    <a:pt x="445565" y="505758"/>
                  </a:lnTo>
                  <a:lnTo>
                    <a:pt x="478185" y="477772"/>
                  </a:lnTo>
                  <a:lnTo>
                    <a:pt x="506170" y="445153"/>
                  </a:lnTo>
                  <a:lnTo>
                    <a:pt x="528943" y="408477"/>
                  </a:lnTo>
                  <a:lnTo>
                    <a:pt x="545926" y="368324"/>
                  </a:lnTo>
                  <a:lnTo>
                    <a:pt x="556539" y="325271"/>
                  </a:lnTo>
                  <a:lnTo>
                    <a:pt x="560205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976" y="1284418"/>
            <a:ext cx="7839074" cy="4305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3091" y="1399828"/>
            <a:ext cx="7419974" cy="4067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976" y="5848036"/>
            <a:ext cx="7839074" cy="44373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9719" y="5586106"/>
            <a:ext cx="7562849" cy="44481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6920" y="6969"/>
            <a:ext cx="4360280" cy="53645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80" y="8543875"/>
            <a:ext cx="581025" cy="581025"/>
            <a:chOff x="16544880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1" y="8712014"/>
              <a:ext cx="330909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6" y="8554241"/>
              <a:ext cx="560705" cy="560070"/>
            </a:xfrm>
            <a:custGeom>
              <a:avLst/>
              <a:gdLst/>
              <a:ahLst/>
              <a:cxnLst/>
              <a:rect l="l" t="t" r="r" b="b"/>
              <a:pathLst>
                <a:path w="560705" h="560070">
                  <a:moveTo>
                    <a:pt x="560206" y="279896"/>
                  </a:moveTo>
                  <a:lnTo>
                    <a:pt x="556540" y="234522"/>
                  </a:lnTo>
                  <a:lnTo>
                    <a:pt x="545926" y="191468"/>
                  </a:lnTo>
                  <a:lnTo>
                    <a:pt x="528944" y="151315"/>
                  </a:lnTo>
                  <a:lnTo>
                    <a:pt x="506171" y="114639"/>
                  </a:lnTo>
                  <a:lnTo>
                    <a:pt x="478186" y="82020"/>
                  </a:lnTo>
                  <a:lnTo>
                    <a:pt x="445566" y="54034"/>
                  </a:lnTo>
                  <a:lnTo>
                    <a:pt x="408890" y="31261"/>
                  </a:lnTo>
                  <a:lnTo>
                    <a:pt x="368737" y="14279"/>
                  </a:lnTo>
                  <a:lnTo>
                    <a:pt x="325684" y="3666"/>
                  </a:lnTo>
                  <a:lnTo>
                    <a:pt x="280309" y="0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280309" y="559793"/>
                  </a:lnTo>
                  <a:lnTo>
                    <a:pt x="325684" y="556126"/>
                  </a:lnTo>
                  <a:lnTo>
                    <a:pt x="368737" y="545513"/>
                  </a:lnTo>
                  <a:lnTo>
                    <a:pt x="408890" y="528531"/>
                  </a:lnTo>
                  <a:lnTo>
                    <a:pt x="445566" y="505758"/>
                  </a:lnTo>
                  <a:lnTo>
                    <a:pt x="478186" y="477772"/>
                  </a:lnTo>
                  <a:lnTo>
                    <a:pt x="506171" y="445153"/>
                  </a:lnTo>
                  <a:lnTo>
                    <a:pt x="528944" y="408477"/>
                  </a:lnTo>
                  <a:lnTo>
                    <a:pt x="545926" y="368324"/>
                  </a:lnTo>
                  <a:lnTo>
                    <a:pt x="556540" y="325271"/>
                  </a:lnTo>
                  <a:lnTo>
                    <a:pt x="560206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607" y="1130449"/>
            <a:ext cx="11610974" cy="61245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066" y="7361147"/>
            <a:ext cx="1806003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18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700" spc="2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highest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frequency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is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50" dirty="0">
                <a:solidFill>
                  <a:srgbClr val="290505"/>
                </a:solidFill>
                <a:latin typeface="Trebuchet MS"/>
                <a:cs typeface="Trebuchet MS"/>
              </a:rPr>
              <a:t>observed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459" dirty="0">
                <a:solidFill>
                  <a:srgbClr val="290505"/>
                </a:solidFill>
                <a:latin typeface="Trebuchet MS"/>
                <a:cs typeface="Trebuchet MS"/>
              </a:rPr>
              <a:t>50-</a:t>
            </a:r>
            <a:r>
              <a:rPr sz="2700" spc="415" dirty="0">
                <a:solidFill>
                  <a:srgbClr val="290505"/>
                </a:solidFill>
                <a:latin typeface="Trebuchet MS"/>
                <a:cs typeface="Trebuchet MS"/>
              </a:rPr>
              <a:t>60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290505"/>
                </a:solidFill>
                <a:latin typeface="Trebuchet MS"/>
                <a:cs typeface="Trebuchet MS"/>
              </a:rPr>
              <a:t>km/h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290505"/>
                </a:solidFill>
                <a:latin typeface="Trebuchet MS"/>
                <a:cs typeface="Trebuchet MS"/>
              </a:rPr>
              <a:t>range,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60" dirty="0">
                <a:solidFill>
                  <a:srgbClr val="290505"/>
                </a:solidFill>
                <a:latin typeface="Trebuchet MS"/>
                <a:cs typeface="Trebuchet MS"/>
              </a:rPr>
              <a:t>with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77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290505"/>
                </a:solidFill>
                <a:latin typeface="Trebuchet MS"/>
                <a:cs typeface="Trebuchet MS"/>
              </a:rPr>
              <a:t>vehicles.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90" dirty="0">
                <a:solidFill>
                  <a:srgbClr val="290505"/>
                </a:solidFill>
                <a:latin typeface="Trebuchet MS"/>
                <a:cs typeface="Trebuchet MS"/>
              </a:rPr>
              <a:t>This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80" dirty="0">
                <a:solidFill>
                  <a:srgbClr val="290505"/>
                </a:solidFill>
                <a:latin typeface="Trebuchet MS"/>
                <a:cs typeface="Trebuchet MS"/>
              </a:rPr>
              <a:t>indicates</a:t>
            </a:r>
            <a:r>
              <a:rPr sz="2700" spc="2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rgbClr val="290505"/>
                </a:solidFill>
                <a:latin typeface="Trebuchet MS"/>
                <a:cs typeface="Trebuchet MS"/>
              </a:rPr>
              <a:t>that</a:t>
            </a:r>
            <a:r>
              <a:rPr sz="2700" spc="2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290505"/>
                </a:solidFill>
                <a:latin typeface="Trebuchet MS"/>
                <a:cs typeface="Trebuchet MS"/>
              </a:rPr>
              <a:t>the </a:t>
            </a:r>
            <a:r>
              <a:rPr sz="2700" spc="260" dirty="0">
                <a:solidFill>
                  <a:srgbClr val="290505"/>
                </a:solidFill>
                <a:latin typeface="Trebuchet MS"/>
                <a:cs typeface="Trebuchet MS"/>
              </a:rPr>
              <a:t>most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90" dirty="0">
                <a:solidFill>
                  <a:srgbClr val="290505"/>
                </a:solidFill>
                <a:latin typeface="Trebuchet MS"/>
                <a:cs typeface="Trebuchet MS"/>
              </a:rPr>
              <a:t>common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50" dirty="0">
                <a:solidFill>
                  <a:srgbClr val="290505"/>
                </a:solidFill>
                <a:latin typeface="Trebuchet MS"/>
                <a:cs typeface="Trebuchet MS"/>
              </a:rPr>
              <a:t>vehicle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60" dirty="0">
                <a:solidFill>
                  <a:srgbClr val="290505"/>
                </a:solidFill>
                <a:latin typeface="Trebuchet MS"/>
                <a:cs typeface="Trebuchet MS"/>
              </a:rPr>
              <a:t>speed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290505"/>
                </a:solidFill>
                <a:latin typeface="Trebuchet MS"/>
                <a:cs typeface="Trebuchet MS"/>
              </a:rPr>
              <a:t>falls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40" dirty="0">
                <a:solidFill>
                  <a:srgbClr val="290505"/>
                </a:solidFill>
                <a:latin typeface="Trebuchet MS"/>
                <a:cs typeface="Trebuchet MS"/>
              </a:rPr>
              <a:t>within</a:t>
            </a:r>
            <a:r>
              <a:rPr sz="2700" spc="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50" dirty="0">
                <a:solidFill>
                  <a:srgbClr val="290505"/>
                </a:solidFill>
                <a:latin typeface="Trebuchet MS"/>
                <a:cs typeface="Trebuchet MS"/>
              </a:rPr>
              <a:t>this</a:t>
            </a:r>
            <a:r>
              <a:rPr sz="2700" spc="6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290505"/>
                </a:solidFill>
                <a:latin typeface="Trebuchet MS"/>
                <a:cs typeface="Trebuchet MS"/>
              </a:rPr>
              <a:t>range.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</a:pP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Another</a:t>
            </a:r>
            <a:r>
              <a:rPr sz="2700" spc="3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55" dirty="0">
                <a:solidFill>
                  <a:srgbClr val="290505"/>
                </a:solidFill>
                <a:latin typeface="Trebuchet MS"/>
                <a:cs typeface="Trebuchet MS"/>
              </a:rPr>
              <a:t>notable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peak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is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290505"/>
                </a:solidFill>
                <a:latin typeface="Trebuchet MS"/>
                <a:cs typeface="Trebuchet MS"/>
              </a:rPr>
              <a:t>in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the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450" dirty="0">
                <a:solidFill>
                  <a:srgbClr val="290505"/>
                </a:solidFill>
                <a:latin typeface="Trebuchet MS"/>
                <a:cs typeface="Trebuchet MS"/>
              </a:rPr>
              <a:t>60-</a:t>
            </a:r>
            <a:r>
              <a:rPr sz="2700" spc="325" dirty="0">
                <a:solidFill>
                  <a:srgbClr val="290505"/>
                </a:solidFill>
                <a:latin typeface="Trebuchet MS"/>
                <a:cs typeface="Trebuchet MS"/>
              </a:rPr>
              <a:t>70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290505"/>
                </a:solidFill>
                <a:latin typeface="Trebuchet MS"/>
                <a:cs typeface="Trebuchet MS"/>
              </a:rPr>
              <a:t>km/h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290505"/>
                </a:solidFill>
                <a:latin typeface="Trebuchet MS"/>
                <a:cs typeface="Trebuchet MS"/>
              </a:rPr>
              <a:t>range,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60" dirty="0">
                <a:solidFill>
                  <a:srgbClr val="290505"/>
                </a:solidFill>
                <a:latin typeface="Trebuchet MS"/>
                <a:cs typeface="Trebuchet MS"/>
              </a:rPr>
              <a:t>with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frequency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rgbClr val="290505"/>
                </a:solidFill>
                <a:latin typeface="Trebuchet MS"/>
                <a:cs typeface="Trebuchet MS"/>
              </a:rPr>
              <a:t>of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315" dirty="0">
                <a:solidFill>
                  <a:srgbClr val="290505"/>
                </a:solidFill>
                <a:latin typeface="Trebuchet MS"/>
                <a:cs typeface="Trebuchet MS"/>
              </a:rPr>
              <a:t>66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80" dirty="0">
                <a:solidFill>
                  <a:srgbClr val="290505"/>
                </a:solidFill>
                <a:latin typeface="Trebuchet MS"/>
                <a:cs typeface="Trebuchet MS"/>
              </a:rPr>
              <a:t>vehicles.Most</a:t>
            </a:r>
            <a:r>
              <a:rPr sz="2700" spc="37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85" dirty="0">
                <a:solidFill>
                  <a:srgbClr val="290505"/>
                </a:solidFill>
                <a:latin typeface="Trebuchet MS"/>
                <a:cs typeface="Trebuchet MS"/>
              </a:rPr>
              <a:t>vehicles</a:t>
            </a:r>
            <a:r>
              <a:rPr sz="2700" spc="37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290505"/>
                </a:solidFill>
                <a:latin typeface="Trebuchet MS"/>
                <a:cs typeface="Trebuchet MS"/>
              </a:rPr>
              <a:t>are </a:t>
            </a:r>
            <a:r>
              <a:rPr sz="2700" spc="145" dirty="0">
                <a:solidFill>
                  <a:srgbClr val="290505"/>
                </a:solidFill>
                <a:latin typeface="Trebuchet MS"/>
                <a:cs typeface="Trebuchet MS"/>
              </a:rPr>
              <a:t>traveling</a:t>
            </a:r>
            <a:r>
              <a:rPr sz="2700" spc="5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40" dirty="0">
                <a:solidFill>
                  <a:srgbClr val="290505"/>
                </a:solidFill>
                <a:latin typeface="Trebuchet MS"/>
                <a:cs typeface="Trebuchet MS"/>
              </a:rPr>
              <a:t>within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290505"/>
                </a:solidFill>
                <a:latin typeface="Trebuchet MS"/>
                <a:cs typeface="Trebuchet MS"/>
              </a:rPr>
              <a:t>a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95" dirty="0">
                <a:solidFill>
                  <a:srgbClr val="290505"/>
                </a:solidFill>
                <a:latin typeface="Trebuchet MS"/>
                <a:cs typeface="Trebuchet MS"/>
              </a:rPr>
              <a:t>specific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290505"/>
                </a:solidFill>
                <a:latin typeface="Trebuchet MS"/>
                <a:cs typeface="Trebuchet MS"/>
              </a:rPr>
              <a:t>range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350" dirty="0">
                <a:solidFill>
                  <a:srgbClr val="290505"/>
                </a:solidFill>
                <a:latin typeface="Trebuchet MS"/>
                <a:cs typeface="Trebuchet MS"/>
              </a:rPr>
              <a:t>(40-</a:t>
            </a:r>
            <a:r>
              <a:rPr sz="2700" spc="415" dirty="0">
                <a:solidFill>
                  <a:srgbClr val="290505"/>
                </a:solidFill>
                <a:latin typeface="Trebuchet MS"/>
                <a:cs typeface="Trebuchet MS"/>
              </a:rPr>
              <a:t>80</a:t>
            </a:r>
            <a:r>
              <a:rPr sz="2700" spc="5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290505"/>
                </a:solidFill>
                <a:latin typeface="Trebuchet MS"/>
                <a:cs typeface="Trebuchet MS"/>
              </a:rPr>
              <a:t>km/h),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60" dirty="0">
                <a:solidFill>
                  <a:srgbClr val="290505"/>
                </a:solidFill>
                <a:latin typeface="Trebuchet MS"/>
                <a:cs typeface="Trebuchet MS"/>
              </a:rPr>
              <a:t>with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95" dirty="0">
                <a:solidFill>
                  <a:srgbClr val="290505"/>
                </a:solidFill>
                <a:latin typeface="Trebuchet MS"/>
                <a:cs typeface="Trebuchet MS"/>
              </a:rPr>
              <a:t>fewer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85" dirty="0">
                <a:solidFill>
                  <a:srgbClr val="290505"/>
                </a:solidFill>
                <a:latin typeface="Trebuchet MS"/>
                <a:cs typeface="Trebuchet MS"/>
              </a:rPr>
              <a:t>vehicles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290505"/>
                </a:solidFill>
                <a:latin typeface="Trebuchet MS"/>
                <a:cs typeface="Trebuchet MS"/>
              </a:rPr>
              <a:t>at</a:t>
            </a:r>
            <a:r>
              <a:rPr sz="2700" spc="55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290505"/>
                </a:solidFill>
                <a:latin typeface="Trebuchet MS"/>
                <a:cs typeface="Trebuchet MS"/>
              </a:rPr>
              <a:t>lower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90" dirty="0">
                <a:solidFill>
                  <a:srgbClr val="290505"/>
                </a:solidFill>
                <a:latin typeface="Trebuchet MS"/>
                <a:cs typeface="Trebuchet MS"/>
              </a:rPr>
              <a:t>and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290505"/>
                </a:solidFill>
                <a:latin typeface="Trebuchet MS"/>
                <a:cs typeface="Trebuchet MS"/>
              </a:rPr>
              <a:t>higher</a:t>
            </a:r>
            <a:r>
              <a:rPr sz="2700" spc="60" dirty="0">
                <a:solidFill>
                  <a:srgbClr val="290505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290505"/>
                </a:solidFill>
                <a:latin typeface="Trebuchet MS"/>
                <a:cs typeface="Trebuchet MS"/>
              </a:rPr>
              <a:t>speeds.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3696" y="7487"/>
            <a:ext cx="4673438" cy="57514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44875" y="8543875"/>
            <a:ext cx="581025" cy="581025"/>
            <a:chOff x="16544875" y="8543875"/>
            <a:chExt cx="581025" cy="5810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1380" y="8712014"/>
              <a:ext cx="330453" cy="243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5241" y="8554241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559793" y="279896"/>
                  </a:moveTo>
                  <a:lnTo>
                    <a:pt x="556126" y="234522"/>
                  </a:lnTo>
                  <a:lnTo>
                    <a:pt x="545513" y="191468"/>
                  </a:lnTo>
                  <a:lnTo>
                    <a:pt x="528531" y="151315"/>
                  </a:lnTo>
                  <a:lnTo>
                    <a:pt x="505758" y="114639"/>
                  </a:lnTo>
                  <a:lnTo>
                    <a:pt x="477772" y="82020"/>
                  </a:lnTo>
                  <a:lnTo>
                    <a:pt x="445153" y="54034"/>
                  </a:lnTo>
                  <a:lnTo>
                    <a:pt x="408477" y="31261"/>
                  </a:lnTo>
                  <a:lnTo>
                    <a:pt x="368324" y="14279"/>
                  </a:lnTo>
                  <a:lnTo>
                    <a:pt x="325271" y="3666"/>
                  </a:lnTo>
                  <a:lnTo>
                    <a:pt x="279896" y="0"/>
                  </a:lnTo>
                  <a:lnTo>
                    <a:pt x="234522" y="3666"/>
                  </a:lnTo>
                  <a:lnTo>
                    <a:pt x="191468" y="14279"/>
                  </a:lnTo>
                  <a:lnTo>
                    <a:pt x="151315" y="31261"/>
                  </a:lnTo>
                  <a:lnTo>
                    <a:pt x="114639" y="54034"/>
                  </a:lnTo>
                  <a:lnTo>
                    <a:pt x="82020" y="82020"/>
                  </a:lnTo>
                  <a:lnTo>
                    <a:pt x="54034" y="114639"/>
                  </a:lnTo>
                  <a:lnTo>
                    <a:pt x="31261" y="151315"/>
                  </a:lnTo>
                  <a:lnTo>
                    <a:pt x="14279" y="191468"/>
                  </a:lnTo>
                  <a:lnTo>
                    <a:pt x="3666" y="234522"/>
                  </a:lnTo>
                  <a:lnTo>
                    <a:pt x="0" y="279896"/>
                  </a:lnTo>
                  <a:lnTo>
                    <a:pt x="3666" y="325271"/>
                  </a:lnTo>
                  <a:lnTo>
                    <a:pt x="14279" y="368324"/>
                  </a:lnTo>
                  <a:lnTo>
                    <a:pt x="31261" y="408477"/>
                  </a:lnTo>
                  <a:lnTo>
                    <a:pt x="54034" y="445153"/>
                  </a:lnTo>
                  <a:lnTo>
                    <a:pt x="82020" y="477772"/>
                  </a:lnTo>
                  <a:lnTo>
                    <a:pt x="114639" y="505758"/>
                  </a:lnTo>
                  <a:lnTo>
                    <a:pt x="151315" y="528531"/>
                  </a:lnTo>
                  <a:lnTo>
                    <a:pt x="191468" y="545513"/>
                  </a:lnTo>
                  <a:lnTo>
                    <a:pt x="234522" y="556126"/>
                  </a:lnTo>
                  <a:lnTo>
                    <a:pt x="279896" y="559793"/>
                  </a:lnTo>
                  <a:lnTo>
                    <a:pt x="325271" y="556126"/>
                  </a:lnTo>
                  <a:lnTo>
                    <a:pt x="368324" y="545513"/>
                  </a:lnTo>
                  <a:lnTo>
                    <a:pt x="408477" y="528531"/>
                  </a:lnTo>
                  <a:lnTo>
                    <a:pt x="445153" y="505758"/>
                  </a:lnTo>
                  <a:lnTo>
                    <a:pt x="477772" y="477772"/>
                  </a:lnTo>
                  <a:lnTo>
                    <a:pt x="505758" y="445153"/>
                  </a:lnTo>
                  <a:lnTo>
                    <a:pt x="528531" y="408477"/>
                  </a:lnTo>
                  <a:lnTo>
                    <a:pt x="545513" y="368324"/>
                  </a:lnTo>
                  <a:lnTo>
                    <a:pt x="556126" y="325271"/>
                  </a:lnTo>
                  <a:lnTo>
                    <a:pt x="559793" y="279896"/>
                  </a:lnTo>
                  <a:close/>
                </a:path>
              </a:pathLst>
            </a:custGeom>
            <a:ln w="20733">
              <a:solidFill>
                <a:srgbClr val="E6B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499236"/>
            <a:ext cx="8639174" cy="55530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EXPLORATORY</a:t>
            </a:r>
            <a:r>
              <a:rPr spc="285" dirty="0"/>
              <a:t> </a:t>
            </a:r>
            <a:r>
              <a:rPr spc="-880" dirty="0"/>
              <a:t>DATA</a:t>
            </a:r>
            <a:r>
              <a:rPr spc="290" dirty="0"/>
              <a:t> </a:t>
            </a:r>
            <a:r>
              <a:rPr spc="-580" dirty="0"/>
              <a:t>ANALYSIS</a:t>
            </a:r>
            <a:r>
              <a:rPr spc="285" dirty="0"/>
              <a:t> </a:t>
            </a:r>
            <a:r>
              <a:rPr spc="-720" dirty="0"/>
              <a:t>(EDA)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156" y="7461818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156" y="9062018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02631" y="7134793"/>
            <a:ext cx="1671193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The</a:t>
            </a:r>
            <a:r>
              <a:rPr sz="3000" spc="52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0" dirty="0">
                <a:solidFill>
                  <a:srgbClr val="290505"/>
                </a:solidFill>
                <a:latin typeface="Tahoma"/>
                <a:cs typeface="Tahoma"/>
              </a:rPr>
              <a:t>interquartile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0" dirty="0">
                <a:solidFill>
                  <a:srgbClr val="290505"/>
                </a:solidFill>
                <a:latin typeface="Tahoma"/>
                <a:cs typeface="Tahoma"/>
              </a:rPr>
              <a:t>range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290505"/>
                </a:solidFill>
                <a:latin typeface="Tahoma"/>
                <a:cs typeface="Tahoma"/>
              </a:rPr>
              <a:t>(IQR),</a:t>
            </a:r>
            <a:r>
              <a:rPr sz="3000" spc="52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90" dirty="0">
                <a:solidFill>
                  <a:srgbClr val="290505"/>
                </a:solidFill>
                <a:latin typeface="Tahoma"/>
                <a:cs typeface="Tahoma"/>
              </a:rPr>
              <a:t>which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70" dirty="0">
                <a:solidFill>
                  <a:srgbClr val="290505"/>
                </a:solidFill>
                <a:latin typeface="Tahoma"/>
                <a:cs typeface="Tahoma"/>
              </a:rPr>
              <a:t>represents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0" dirty="0">
                <a:solidFill>
                  <a:srgbClr val="290505"/>
                </a:solidFill>
                <a:latin typeface="Tahoma"/>
                <a:cs typeface="Tahoma"/>
              </a:rPr>
              <a:t>the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90505"/>
                </a:solidFill>
                <a:latin typeface="Tahoma"/>
                <a:cs typeface="Tahoma"/>
              </a:rPr>
              <a:t>middle</a:t>
            </a:r>
            <a:r>
              <a:rPr sz="3000" spc="52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50" dirty="0">
                <a:solidFill>
                  <a:srgbClr val="290505"/>
                </a:solidFill>
                <a:latin typeface="Tahoma"/>
                <a:cs typeface="Tahoma"/>
              </a:rPr>
              <a:t>50%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of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290505"/>
                </a:solidFill>
                <a:latin typeface="Tahoma"/>
                <a:cs typeface="Tahoma"/>
              </a:rPr>
              <a:t>data,</a:t>
            </a:r>
            <a:r>
              <a:rPr sz="3000" spc="52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65" dirty="0">
                <a:solidFill>
                  <a:srgbClr val="290505"/>
                </a:solidFill>
                <a:latin typeface="Tahoma"/>
                <a:cs typeface="Tahoma"/>
              </a:rPr>
              <a:t>is</a:t>
            </a:r>
            <a:r>
              <a:rPr sz="3000" spc="53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slightly larger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for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fraudulent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90505"/>
                </a:solidFill>
                <a:latin typeface="Tahoma"/>
                <a:cs typeface="Tahoma"/>
              </a:rPr>
              <a:t>transactions</a:t>
            </a:r>
            <a:r>
              <a:rPr sz="3000" spc="509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95" dirty="0">
                <a:solidFill>
                  <a:srgbClr val="290505"/>
                </a:solidFill>
                <a:latin typeface="Tahoma"/>
                <a:cs typeface="Tahoma"/>
              </a:rPr>
              <a:t>compared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90505"/>
                </a:solidFill>
                <a:latin typeface="Tahoma"/>
                <a:cs typeface="Tahoma"/>
              </a:rPr>
              <a:t>to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95" dirty="0">
                <a:solidFill>
                  <a:srgbClr val="290505"/>
                </a:solidFill>
                <a:latin typeface="Tahoma"/>
                <a:cs typeface="Tahoma"/>
              </a:rPr>
              <a:t>non-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fraudulent</a:t>
            </a:r>
            <a:r>
              <a:rPr sz="3000" spc="509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290505"/>
                </a:solidFill>
                <a:latin typeface="Tahoma"/>
                <a:cs typeface="Tahoma"/>
              </a:rPr>
              <a:t>ones.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00" dirty="0">
                <a:solidFill>
                  <a:srgbClr val="290505"/>
                </a:solidFill>
                <a:latin typeface="Tahoma"/>
                <a:cs typeface="Tahoma"/>
              </a:rPr>
              <a:t>This</a:t>
            </a:r>
            <a:r>
              <a:rPr sz="3000" spc="50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85" dirty="0">
                <a:solidFill>
                  <a:srgbClr val="290505"/>
                </a:solidFill>
                <a:latin typeface="Tahoma"/>
                <a:cs typeface="Tahoma"/>
              </a:rPr>
              <a:t>suggests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that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35" dirty="0">
                <a:solidFill>
                  <a:srgbClr val="290505"/>
                </a:solidFill>
                <a:latin typeface="Tahoma"/>
                <a:cs typeface="Tahoma"/>
              </a:rPr>
              <a:t>there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65" dirty="0">
                <a:solidFill>
                  <a:srgbClr val="290505"/>
                </a:solidFill>
                <a:latin typeface="Tahoma"/>
                <a:cs typeface="Tahoma"/>
              </a:rPr>
              <a:t>is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90505"/>
                </a:solidFill>
                <a:latin typeface="Tahoma"/>
                <a:cs typeface="Tahoma"/>
              </a:rPr>
              <a:t>more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variability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290505"/>
                </a:solidFill>
                <a:latin typeface="Tahoma"/>
                <a:cs typeface="Tahoma"/>
              </a:rPr>
              <a:t>in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0" dirty="0">
                <a:solidFill>
                  <a:srgbClr val="290505"/>
                </a:solidFill>
                <a:latin typeface="Tahoma"/>
                <a:cs typeface="Tahoma"/>
              </a:rPr>
              <a:t>the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60" dirty="0">
                <a:solidFill>
                  <a:srgbClr val="290505"/>
                </a:solidFill>
                <a:latin typeface="Tahoma"/>
                <a:cs typeface="Tahoma"/>
              </a:rPr>
              <a:t>amounts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of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fraudulent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transactions.</a:t>
            </a:r>
            <a:endParaRPr sz="3000">
              <a:latin typeface="Tahoma"/>
              <a:cs typeface="Tahoma"/>
            </a:endParaRPr>
          </a:p>
          <a:p>
            <a:pPr marL="12700" marR="5080" algn="just">
              <a:lnSpc>
                <a:spcPts val="4200"/>
              </a:lnSpc>
              <a:spcBef>
                <a:spcPts val="100"/>
              </a:spcBef>
            </a:pP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The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20" dirty="0">
                <a:solidFill>
                  <a:srgbClr val="290505"/>
                </a:solidFill>
                <a:latin typeface="Tahoma"/>
                <a:cs typeface="Tahoma"/>
              </a:rPr>
              <a:t>range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of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54" dirty="0">
                <a:solidFill>
                  <a:srgbClr val="290505"/>
                </a:solidFill>
                <a:latin typeface="Tahoma"/>
                <a:cs typeface="Tahoma"/>
              </a:rPr>
              <a:t>transaction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60" dirty="0">
                <a:solidFill>
                  <a:srgbClr val="290505"/>
                </a:solidFill>
                <a:latin typeface="Tahoma"/>
                <a:cs typeface="Tahoma"/>
              </a:rPr>
              <a:t>amounts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25" dirty="0">
                <a:solidFill>
                  <a:srgbClr val="290505"/>
                </a:solidFill>
                <a:latin typeface="Tahoma"/>
                <a:cs typeface="Tahoma"/>
              </a:rPr>
              <a:t>for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50" dirty="0">
                <a:solidFill>
                  <a:srgbClr val="290505"/>
                </a:solidFill>
                <a:latin typeface="Tahoma"/>
                <a:cs typeface="Tahoma"/>
              </a:rPr>
              <a:t>both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75" dirty="0">
                <a:solidFill>
                  <a:srgbClr val="290505"/>
                </a:solidFill>
                <a:latin typeface="Tahoma"/>
                <a:cs typeface="Tahoma"/>
              </a:rPr>
              <a:t>categories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165" dirty="0">
                <a:solidFill>
                  <a:srgbClr val="290505"/>
                </a:solidFill>
                <a:latin typeface="Tahoma"/>
                <a:cs typeface="Tahoma"/>
              </a:rPr>
              <a:t>is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130" dirty="0">
                <a:solidFill>
                  <a:srgbClr val="290505"/>
                </a:solidFill>
                <a:latin typeface="Tahoma"/>
                <a:cs typeface="Tahoma"/>
              </a:rPr>
              <a:t>similar,</a:t>
            </a:r>
            <a:r>
              <a:rPr sz="3000" spc="35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35" dirty="0">
                <a:solidFill>
                  <a:srgbClr val="290505"/>
                </a:solidFill>
                <a:latin typeface="Tahoma"/>
                <a:cs typeface="Tahoma"/>
              </a:rPr>
              <a:t>but</a:t>
            </a:r>
            <a:r>
              <a:rPr sz="3000" spc="40" dirty="0">
                <a:solidFill>
                  <a:srgbClr val="290505"/>
                </a:solidFill>
                <a:latin typeface="Tahoma"/>
                <a:cs typeface="Tahoma"/>
              </a:rPr>
              <a:t>  </a:t>
            </a:r>
            <a:r>
              <a:rPr sz="3000" spc="215" dirty="0">
                <a:solidFill>
                  <a:srgbClr val="290505"/>
                </a:solidFill>
                <a:latin typeface="Tahoma"/>
                <a:cs typeface="Tahoma"/>
              </a:rPr>
              <a:t>fraudulent </a:t>
            </a:r>
            <a:r>
              <a:rPr sz="3000" spc="260" dirty="0">
                <a:solidFill>
                  <a:srgbClr val="290505"/>
                </a:solidFill>
                <a:latin typeface="Tahoma"/>
                <a:cs typeface="Tahoma"/>
              </a:rPr>
              <a:t>transactions</a:t>
            </a:r>
            <a:r>
              <a:rPr sz="3000" spc="5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315" dirty="0">
                <a:solidFill>
                  <a:srgbClr val="290505"/>
                </a:solidFill>
                <a:latin typeface="Tahoma"/>
                <a:cs typeface="Tahoma"/>
              </a:rPr>
              <a:t>show</a:t>
            </a:r>
            <a:r>
              <a:rPr sz="3000" spc="5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290505"/>
                </a:solidFill>
                <a:latin typeface="Tahoma"/>
                <a:cs typeface="Tahoma"/>
              </a:rPr>
              <a:t>a</a:t>
            </a:r>
            <a:r>
              <a:rPr sz="3000" spc="5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15" dirty="0">
                <a:solidFill>
                  <a:srgbClr val="290505"/>
                </a:solidFill>
                <a:latin typeface="Tahoma"/>
                <a:cs typeface="Tahoma"/>
              </a:rPr>
              <a:t>slightly</a:t>
            </a:r>
            <a:r>
              <a:rPr sz="3000" spc="50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204" dirty="0">
                <a:solidFill>
                  <a:srgbClr val="290505"/>
                </a:solidFill>
                <a:latin typeface="Tahoma"/>
                <a:cs typeface="Tahoma"/>
              </a:rPr>
              <a:t>higher</a:t>
            </a:r>
            <a:r>
              <a:rPr sz="3000" spc="55" dirty="0">
                <a:solidFill>
                  <a:srgbClr val="290505"/>
                </a:solidFill>
                <a:latin typeface="Tahoma"/>
                <a:cs typeface="Tahoma"/>
              </a:rPr>
              <a:t> </a:t>
            </a:r>
            <a:r>
              <a:rPr sz="3000" spc="175" dirty="0">
                <a:solidFill>
                  <a:srgbClr val="290505"/>
                </a:solidFill>
                <a:latin typeface="Tahoma"/>
                <a:cs typeface="Tahoma"/>
              </a:rPr>
              <a:t>maximum.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530</Words>
  <Application>Microsoft Office PowerPoint</Application>
  <PresentationFormat>Custom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Tahoma</vt:lpstr>
      <vt:lpstr>Trebuchet MS</vt:lpstr>
      <vt:lpstr>Office Theme</vt:lpstr>
      <vt:lpstr>FAST TAG FRAUD DETECTION</vt:lpstr>
      <vt:lpstr>PRESENTATION OUTLINE</vt:lpstr>
      <vt:lpstr>INTRODUCTION</vt:lpstr>
      <vt:lpstr>DATASET OVERVIEW</vt:lpstr>
      <vt:lpstr>WHAT IS MACHINE LEARNING?</vt:lpstr>
      <vt:lpstr>PROJECT KEY STEPS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FEATURE ENGINEERING</vt:lpstr>
      <vt:lpstr>FEATURE ENGINEERING</vt:lpstr>
      <vt:lpstr>FEATURE ENGINEERING</vt:lpstr>
      <vt:lpstr>FEATURE ENGINEERING</vt:lpstr>
      <vt:lpstr>DATA PREPROCESSING</vt:lpstr>
      <vt:lpstr>MODEL DEVELOPMENT</vt:lpstr>
      <vt:lpstr>MODEL EVALUATION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FasttagFraud_Detection</dc:title>
  <dc:creator>Pratiksha Saheb</dc:creator>
  <cp:keywords>DAGIjYmswaE,BAFu8jPZD2I</cp:keywords>
  <cp:lastModifiedBy>Deepesh Saheb</cp:lastModifiedBy>
  <cp:revision>2</cp:revision>
  <dcterms:created xsi:type="dcterms:W3CDTF">2024-06-20T07:27:38Z</dcterms:created>
  <dcterms:modified xsi:type="dcterms:W3CDTF">2024-06-20T07:32:09Z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2024-06-20T00:00:00Z</vt:filetime>
  </property>
  <property fmtid="{D5CDD505-2E9C-101B-9397-08002B2CF9AE}" pid="5" name="Producer">
    <vt:lpwstr>Canva</vt:lpwstr>
  </property>
</Properties>
</file>